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4.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5.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6.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7.xml" ContentType="application/vnd.openxmlformats-officedocument.them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8.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9.xml" ContentType="application/vnd.openxmlformats-officedocument.them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7FFE5A7E_A9AD92FF.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7FFFDEF5_F2C2DF3.xml" ContentType="application/vnd.ms-powerpoint.comments+xml"/>
  <Override PartName="/ppt/notesSlides/notesSlide11.xml" ContentType="application/vnd.openxmlformats-officedocument.presentationml.notesSlide+xml"/>
  <Override PartName="/ppt/comments/modernComment_7FFFDF04_2EB4019E.xml" ContentType="application/vnd.ms-powerpoint.comments+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6" r:id="rId5"/>
    <p:sldMasterId id="2147483708" r:id="rId6"/>
    <p:sldMasterId id="2147483744" r:id="rId7"/>
    <p:sldMasterId id="2147483780" r:id="rId8"/>
    <p:sldMasterId id="2147483819" r:id="rId9"/>
    <p:sldMasterId id="2147483855" r:id="rId10"/>
    <p:sldMasterId id="2147483894" r:id="rId11"/>
    <p:sldMasterId id="2147483900" r:id="rId12"/>
  </p:sldMasterIdLst>
  <p:notesMasterIdLst>
    <p:notesMasterId r:id="rId35"/>
  </p:notesMasterIdLst>
  <p:sldIdLst>
    <p:sldId id="2147478532" r:id="rId13"/>
    <p:sldId id="2147478363" r:id="rId14"/>
    <p:sldId id="2147478373" r:id="rId15"/>
    <p:sldId id="2147375742" r:id="rId16"/>
    <p:sldId id="2147475175" r:id="rId17"/>
    <p:sldId id="2147478544" r:id="rId18"/>
    <p:sldId id="2147478545" r:id="rId19"/>
    <p:sldId id="259" r:id="rId20"/>
    <p:sldId id="258" r:id="rId21"/>
    <p:sldId id="2139118701" r:id="rId22"/>
    <p:sldId id="2147478535" r:id="rId23"/>
    <p:sldId id="2147478549" r:id="rId24"/>
    <p:sldId id="261" r:id="rId25"/>
    <p:sldId id="2147478550" r:id="rId26"/>
    <p:sldId id="262" r:id="rId27"/>
    <p:sldId id="263" r:id="rId28"/>
    <p:sldId id="264" r:id="rId29"/>
    <p:sldId id="2147478551" r:id="rId30"/>
    <p:sldId id="272" r:id="rId31"/>
    <p:sldId id="2147475189" r:id="rId32"/>
    <p:sldId id="2147475204" r:id="rId33"/>
    <p:sldId id="2139118654"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E552987-7457-4C7B-AC94-9D3F22DF9606}">
          <p14:sldIdLst>
            <p14:sldId id="2147478532"/>
            <p14:sldId id="2147478363"/>
            <p14:sldId id="2147478373"/>
            <p14:sldId id="2147375742"/>
            <p14:sldId id="2147475175"/>
            <p14:sldId id="2147478544"/>
            <p14:sldId id="2147478545"/>
            <p14:sldId id="259"/>
            <p14:sldId id="258"/>
            <p14:sldId id="2139118701"/>
            <p14:sldId id="2147478535"/>
            <p14:sldId id="2147478549"/>
            <p14:sldId id="261"/>
            <p14:sldId id="2147478550"/>
            <p14:sldId id="262"/>
            <p14:sldId id="263"/>
            <p14:sldId id="264"/>
            <p14:sldId id="2147478551"/>
            <p14:sldId id="272"/>
            <p14:sldId id="2147475189"/>
            <p14:sldId id="2147475204"/>
            <p14:sldId id="213911865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2C4423-25F3-8CD2-5F98-C78AC51C7CE6}" name="Carr, Patricia (Distribution)" initials="PC" userId="S::Patricia.Carr@sse.com::50c22ce8-6857-45ea-8259-31f18ee6ee77" providerId="AD"/>
  <p188:author id="{932CCC26-B89E-EAE4-28A7-71DC5AE5D373}" name="Beveridge, Susan E" initials="SB" userId="S::Susan.E.Beveridge@sse.com::10db00c4-deab-4fc2-ba46-ee59ba3baeaa" providerId="AD"/>
  <p188:author id="{AD0A3636-FC95-6A21-A3E0-B0B770B1F1B2}" name="Ajadi Ronke (Distribution)" initials="RA" userId="S::Ronke.Ajadi@sse.com::82dcf928-9e8e-4550-94e4-b9e54e75a825" providerId="AD"/>
  <p188:author id="{CA7C9A37-1F66-838E-0492-FA895FB38138}" name="Ajadi Ronke (Distribution)" initials="A(" userId="S::ronke.ajadi@sse.com::82dcf928-9e8e-4550-94e4-b9e54e75a825" providerId="AD"/>
  <p188:author id="{6CDBA33F-8210-55BD-4E73-065C42818881}" name="Kerr, Sarah (Distribution)" initials="SK" userId="S::Sarah.Kerr@sse.com::1544cb35-9e10-48e2-bb1b-20e2b841c844" providerId="AD"/>
  <p188:author id="{0D03C246-DE30-F19A-57EC-6C776A5B755C}" name="Stainton, Lyndsey (Distribution)" initials="LS" userId="S::lyndsey.stainton@sse.com::2d2c716d-5048-4934-aa6c-6941e6062928" providerId="AD"/>
  <p188:author id="{B460CF48-B94B-EB83-1527-E8A13C9E4CB2}" name="Beveridge, Susan E" initials="BE" userId="S::susan.e.beveridge@sse.com::10db00c4-deab-4fc2-ba46-ee59ba3baeaa" providerId="AD"/>
  <p188:author id="{A5416549-1AAB-049D-BDF0-4AD70A936726}" name="Bessant, Nigel (Distribution)" initials="" userId="S::nigel.bessant@sse.com::680d4cdb-dde1-45ae-b78c-a9e4d338560d" providerId="AD"/>
  <p188:author id="{FCA4344C-751F-96C2-6513-0CCD131FF89D}" name="Phillips, Nicholas" initials="PN" userId="S::Nicholas.Phillips@sse.com::0c1701da-27f6-47ed-8ab3-d2457fcd3f93" providerId="AD"/>
  <p188:author id="{1CCED667-5AE8-4A29-BA33-87808594B288}" name="Choudhury, Raj (Distribution)" initials="RC" userId="S::raj.choudhury@sse.com::5a182004-6d57-47b2-a0e6-22c6079ad2f5" providerId="AD"/>
  <p188:author id="{DDDF2091-BA5D-0B31-C646-7B409B012D4D}" name="Elizabeth Porter" initials="EP" userId="S::Elizabeth.Porter2@sse.com::82f09735-55ce-4825-87a1-d9aba747a0b5" providerId="AD"/>
  <p188:author id="{1F64FCA9-5919-66B1-C7F6-5DB2A7964801}" name="Berwick, Fiona (Distribution)" initials="BF(" userId="S::fiona.berwick@sse.com::c2890b4e-e25a-4a65-88bf-f3f48ffd84d1" providerId="AD"/>
  <p188:author id="{5523C1CD-528E-7B7F-EDCE-AE8B124198FE}" name="Smith, Emily (Distribution)" initials="SE(" userId="S::Emily.Smith@sse.com::1f25d231-886a-494e-93b1-e57a282b51c0" providerId="AD"/>
  <p188:author id="{44CF39D5-13B7-F9A6-E1D9-81EF65E11D38}" name="Porter, Elizabeth (Distribution)" initials="P(" userId="S::elizabeth.porter2@sse.com::82f09735-55ce-4825-87a1-d9aba747a0b5" providerId="AD"/>
  <p188:author id="{A73BE8DB-620A-6093-459F-171135E7B0B2}" name="Morrissey, Fiona (Distribution)" initials="FM" userId="S::fiona.morrissey@sse.com::c2890b4e-e25a-4a65-88bf-f3f48ffd84d1" providerId="AD"/>
  <p188:author id="{2AE088FA-7C71-59E0-7F3E-CF7A9CCFF130}" name="Winning, Catherine (Distribution)" initials="WC(" userId="S::Catherine.Winning@sse.com::dd39f468-a2a3-4140-9c3e-31d66bbb0d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E66"/>
    <a:srgbClr val="00B050"/>
    <a:srgbClr val="EBAC00"/>
    <a:srgbClr val="629C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58D7F4-3081-6A0A-53DD-510349DF124F}" v="3" dt="2024-10-10T08:46:02.751"/>
    <p1510:client id="{89500075-2089-41FF-AD2C-04C05DDDF9DF}" v="4" dt="2024-10-10T08:53:10.7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heme" Target="theme/theme1.xml"/><Relationship Id="rId21" Type="http://schemas.openxmlformats.org/officeDocument/2006/relationships/slide" Target="slides/slide9.xml"/><Relationship Id="rId34" Type="http://schemas.openxmlformats.org/officeDocument/2006/relationships/slide" Target="slides/slide22.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tags" Target="tags/tag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jadi Ronke (Distribution)" userId="S::ronke.ajadi@sse.com::82dcf928-9e8e-4550-94e4-b9e54e75a825" providerId="AD" clId="Web-{3F58D7F4-3081-6A0A-53DD-510349DF124F}"/>
    <pc:docChg chg="delSld modSection">
      <pc:chgData name="Ajadi Ronke (Distribution)" userId="S::ronke.ajadi@sse.com::82dcf928-9e8e-4550-94e4-b9e54e75a825" providerId="AD" clId="Web-{3F58D7F4-3081-6A0A-53DD-510349DF124F}" dt="2024-10-10T08:46:02.751" v="2"/>
      <pc:docMkLst>
        <pc:docMk/>
      </pc:docMkLst>
      <pc:sldChg chg="del">
        <pc:chgData name="Ajadi Ronke (Distribution)" userId="S::ronke.ajadi@sse.com::82dcf928-9e8e-4550-94e4-b9e54e75a825" providerId="AD" clId="Web-{3F58D7F4-3081-6A0A-53DD-510349DF124F}" dt="2024-10-10T08:45:33.328" v="0"/>
        <pc:sldMkLst>
          <pc:docMk/>
          <pc:sldMk cId="784629096" sldId="269"/>
        </pc:sldMkLst>
      </pc:sldChg>
      <pc:sldChg chg="del">
        <pc:chgData name="Ajadi Ronke (Distribution)" userId="S::ronke.ajadi@sse.com::82dcf928-9e8e-4550-94e4-b9e54e75a825" providerId="AD" clId="Web-{3F58D7F4-3081-6A0A-53DD-510349DF124F}" dt="2024-10-10T08:46:02.751" v="2"/>
        <pc:sldMkLst>
          <pc:docMk/>
          <pc:sldMk cId="2057092687" sldId="2147475096"/>
        </pc:sldMkLst>
      </pc:sldChg>
      <pc:sldChg chg="del">
        <pc:chgData name="Ajadi Ronke (Distribution)" userId="S::ronke.ajadi@sse.com::82dcf928-9e8e-4550-94e4-b9e54e75a825" providerId="AD" clId="Web-{3F58D7F4-3081-6A0A-53DD-510349DF124F}" dt="2024-10-10T08:45:49.016" v="1"/>
        <pc:sldMkLst>
          <pc:docMk/>
          <pc:sldMk cId="2509629951" sldId="2147475182"/>
        </pc:sldMkLst>
      </pc:sldChg>
    </pc:docChg>
  </pc:docChgLst>
  <pc:docChgLst>
    <pc:chgData name="Ajadi Ronke (Distribution)" userId="82dcf928-9e8e-4550-94e4-b9e54e75a825" providerId="ADAL" clId="{89500075-2089-41FF-AD2C-04C05DDDF9DF}"/>
    <pc:docChg chg="undo custSel delSld modSld delSection modSection">
      <pc:chgData name="Ajadi Ronke (Distribution)" userId="82dcf928-9e8e-4550-94e4-b9e54e75a825" providerId="ADAL" clId="{89500075-2089-41FF-AD2C-04C05DDDF9DF}" dt="2024-10-10T08:53:11.971" v="45" actId="478"/>
      <pc:docMkLst>
        <pc:docMk/>
      </pc:docMkLst>
      <pc:sldChg chg="modNotesTx">
        <pc:chgData name="Ajadi Ronke (Distribution)" userId="82dcf928-9e8e-4550-94e4-b9e54e75a825" providerId="ADAL" clId="{89500075-2089-41FF-AD2C-04C05DDDF9DF}" dt="2024-10-10T08:29:43.805" v="8" actId="6549"/>
        <pc:sldMkLst>
          <pc:docMk/>
          <pc:sldMk cId="2846724863" sldId="2147375742"/>
        </pc:sldMkLst>
      </pc:sldChg>
      <pc:sldChg chg="addSp delSp modSp mod">
        <pc:chgData name="Ajadi Ronke (Distribution)" userId="82dcf928-9e8e-4550-94e4-b9e54e75a825" providerId="ADAL" clId="{89500075-2089-41FF-AD2C-04C05DDDF9DF}" dt="2024-10-10T08:53:11.971" v="45" actId="478"/>
        <pc:sldMkLst>
          <pc:docMk/>
          <pc:sldMk cId="3622165567" sldId="2147478363"/>
        </pc:sldMkLst>
        <pc:spChg chg="add del">
          <ac:chgData name="Ajadi Ronke (Distribution)" userId="82dcf928-9e8e-4550-94e4-b9e54e75a825" providerId="ADAL" clId="{89500075-2089-41FF-AD2C-04C05DDDF9DF}" dt="2024-10-10T08:53:11.343" v="44" actId="478"/>
          <ac:spMkLst>
            <pc:docMk/>
            <pc:sldMk cId="3622165567" sldId="2147478363"/>
            <ac:spMk id="9" creationId="{E7E6DDB4-80DA-047A-46C7-D491BC8F5FCE}"/>
          </ac:spMkLst>
        </pc:spChg>
        <pc:spChg chg="add del">
          <ac:chgData name="Ajadi Ronke (Distribution)" userId="82dcf928-9e8e-4550-94e4-b9e54e75a825" providerId="ADAL" clId="{89500075-2089-41FF-AD2C-04C05DDDF9DF}" dt="2024-10-10T08:53:11.971" v="45" actId="478"/>
          <ac:spMkLst>
            <pc:docMk/>
            <pc:sldMk cId="3622165567" sldId="2147478363"/>
            <ac:spMk id="53" creationId="{343B5781-1F86-BF67-9675-1831FE13B4C6}"/>
          </ac:spMkLst>
        </pc:spChg>
        <pc:picChg chg="add del">
          <ac:chgData name="Ajadi Ronke (Distribution)" userId="82dcf928-9e8e-4550-94e4-b9e54e75a825" providerId="ADAL" clId="{89500075-2089-41FF-AD2C-04C05DDDF9DF}" dt="2024-10-10T08:53:09.600" v="41" actId="478"/>
          <ac:picMkLst>
            <pc:docMk/>
            <pc:sldMk cId="3622165567" sldId="2147478363"/>
            <ac:picMk id="10" creationId="{6069D162-7FC2-A8A0-470D-0376B8259145}"/>
          </ac:picMkLst>
        </pc:picChg>
        <pc:picChg chg="add del">
          <ac:chgData name="Ajadi Ronke (Distribution)" userId="82dcf928-9e8e-4550-94e4-b9e54e75a825" providerId="ADAL" clId="{89500075-2089-41FF-AD2C-04C05DDDF9DF}" dt="2024-10-10T08:53:10.196" v="42" actId="478"/>
          <ac:picMkLst>
            <pc:docMk/>
            <pc:sldMk cId="3622165567" sldId="2147478363"/>
            <ac:picMk id="16" creationId="{1A7EF749-C04C-939C-A026-797FC269DB7C}"/>
          </ac:picMkLst>
        </pc:picChg>
        <pc:picChg chg="mod ord modCrop">
          <ac:chgData name="Ajadi Ronke (Distribution)" userId="82dcf928-9e8e-4550-94e4-b9e54e75a825" providerId="ADAL" clId="{89500075-2089-41FF-AD2C-04C05DDDF9DF}" dt="2024-10-10T08:53:08.955" v="40" actId="14100"/>
          <ac:picMkLst>
            <pc:docMk/>
            <pc:sldMk cId="3622165567" sldId="2147478363"/>
            <ac:picMk id="28" creationId="{88BBF9E6-742F-CB55-9CCA-F944A5F6817A}"/>
          </ac:picMkLst>
        </pc:picChg>
        <pc:picChg chg="add del">
          <ac:chgData name="Ajadi Ronke (Distribution)" userId="82dcf928-9e8e-4550-94e4-b9e54e75a825" providerId="ADAL" clId="{89500075-2089-41FF-AD2C-04C05DDDF9DF}" dt="2024-10-10T08:53:10.761" v="43" actId="478"/>
          <ac:picMkLst>
            <pc:docMk/>
            <pc:sldMk cId="3622165567" sldId="2147478363"/>
            <ac:picMk id="1026" creationId="{4422DE18-9264-4590-B3D8-F048B7EEECCC}"/>
          </ac:picMkLst>
        </pc:picChg>
      </pc:sldChg>
      <pc:sldChg chg="modNotesTx">
        <pc:chgData name="Ajadi Ronke (Distribution)" userId="82dcf928-9e8e-4550-94e4-b9e54e75a825" providerId="ADAL" clId="{89500075-2089-41FF-AD2C-04C05DDDF9DF}" dt="2024-10-10T08:29:52.873" v="9" actId="6549"/>
        <pc:sldMkLst>
          <pc:docMk/>
          <pc:sldMk cId="3920630832" sldId="2147478373"/>
        </pc:sldMkLst>
      </pc:sldChg>
      <pc:sldChg chg="del">
        <pc:chgData name="Ajadi Ronke (Distribution)" userId="82dcf928-9e8e-4550-94e4-b9e54e75a825" providerId="ADAL" clId="{89500075-2089-41FF-AD2C-04C05DDDF9DF}" dt="2024-10-10T08:28:47.042" v="2" actId="47"/>
        <pc:sldMkLst>
          <pc:docMk/>
          <pc:sldMk cId="1913728247" sldId="2147478537"/>
        </pc:sldMkLst>
      </pc:sldChg>
      <pc:sldChg chg="del">
        <pc:chgData name="Ajadi Ronke (Distribution)" userId="82dcf928-9e8e-4550-94e4-b9e54e75a825" providerId="ADAL" clId="{89500075-2089-41FF-AD2C-04C05DDDF9DF}" dt="2024-10-10T08:28:44.119" v="0" actId="47"/>
        <pc:sldMkLst>
          <pc:docMk/>
          <pc:sldMk cId="1792442942" sldId="2147478541"/>
        </pc:sldMkLst>
      </pc:sldChg>
      <pc:sldChg chg="del">
        <pc:chgData name="Ajadi Ronke (Distribution)" userId="82dcf928-9e8e-4550-94e4-b9e54e75a825" providerId="ADAL" clId="{89500075-2089-41FF-AD2C-04C05DDDF9DF}" dt="2024-10-10T08:28:45.628" v="1" actId="47"/>
        <pc:sldMkLst>
          <pc:docMk/>
          <pc:sldMk cId="2605887327" sldId="2147478542"/>
        </pc:sldMkLst>
      </pc:sldChg>
      <pc:sldChg chg="del">
        <pc:chgData name="Ajadi Ronke (Distribution)" userId="82dcf928-9e8e-4550-94e4-b9e54e75a825" providerId="ADAL" clId="{89500075-2089-41FF-AD2C-04C05DDDF9DF}" dt="2024-10-10T08:28:48.125" v="3" actId="47"/>
        <pc:sldMkLst>
          <pc:docMk/>
          <pc:sldMk cId="1589712314" sldId="2147478543"/>
        </pc:sldMkLst>
      </pc:sldChg>
      <pc:sldChg chg="modSp mod">
        <pc:chgData name="Ajadi Ronke (Distribution)" userId="82dcf928-9e8e-4550-94e4-b9e54e75a825" providerId="ADAL" clId="{89500075-2089-41FF-AD2C-04C05DDDF9DF}" dt="2024-10-10T08:31:09.193" v="14" actId="20577"/>
        <pc:sldMkLst>
          <pc:docMk/>
          <pc:sldMk cId="3788448340" sldId="2147478551"/>
        </pc:sldMkLst>
        <pc:spChg chg="mod">
          <ac:chgData name="Ajadi Ronke (Distribution)" userId="82dcf928-9e8e-4550-94e4-b9e54e75a825" providerId="ADAL" clId="{89500075-2089-41FF-AD2C-04C05DDDF9DF}" dt="2024-10-10T08:31:09.193" v="14" actId="20577"/>
          <ac:spMkLst>
            <pc:docMk/>
            <pc:sldMk cId="3788448340" sldId="2147478551"/>
            <ac:spMk id="82" creationId="{9081334D-C6D3-B81C-A3C7-A2CA0CBACA27}"/>
          </ac:spMkLst>
        </pc:spChg>
      </pc:sldChg>
      <pc:sldChg chg="del">
        <pc:chgData name="Ajadi Ronke (Distribution)" userId="82dcf928-9e8e-4550-94e4-b9e54e75a825" providerId="ADAL" clId="{89500075-2089-41FF-AD2C-04C05DDDF9DF}" dt="2024-10-10T08:28:55.518" v="5" actId="47"/>
        <pc:sldMkLst>
          <pc:docMk/>
          <pc:sldMk cId="2016432669" sldId="2147478552"/>
        </pc:sldMkLst>
      </pc:sldChg>
      <pc:sldChg chg="del">
        <pc:chgData name="Ajadi Ronke (Distribution)" userId="82dcf928-9e8e-4550-94e4-b9e54e75a825" providerId="ADAL" clId="{89500075-2089-41FF-AD2C-04C05DDDF9DF}" dt="2024-10-10T08:28:49.936" v="4" actId="47"/>
        <pc:sldMkLst>
          <pc:docMk/>
          <pc:sldMk cId="1696035156" sldId="2147478553"/>
        </pc:sldMkLst>
      </pc:sldChg>
    </pc:docChg>
  </pc:docChgLst>
</pc:chgInfo>
</file>

<file path=ppt/comments/modernComment_7FFE5A7E_A9AD92FF.xml><?xml version="1.0" encoding="utf-8"?>
<p188:cmLst xmlns:a="http://schemas.openxmlformats.org/drawingml/2006/main" xmlns:r="http://schemas.openxmlformats.org/officeDocument/2006/relationships" xmlns:p188="http://schemas.microsoft.com/office/powerpoint/2018/8/main">
  <p188:cm id="{91DF510B-B213-43A7-8115-AFE650B26334}" authorId="{A73BE8DB-620A-6093-459F-171135E7B0B2}" created="2024-10-01T14:59:42.020">
    <pc:sldMkLst xmlns:pc="http://schemas.microsoft.com/office/powerpoint/2013/main/command">
      <pc:docMk/>
      <pc:sldMk cId="2846724863" sldId="2147375742"/>
    </pc:sldMkLst>
    <p188:txBody>
      <a:bodyPr/>
      <a:lstStyle/>
      <a:p>
        <a:r>
          <a:rPr lang="en-GB"/>
          <a:t>[@Choudhury, Raj (Distribution)]  - it's not liking some of the images in here. Any idea?</a:t>
        </a:r>
      </a:p>
    </p188:txBody>
  </p188:cm>
</p188:cmLst>
</file>

<file path=ppt/comments/modernComment_7FFFDEF5_F2C2DF3.xml><?xml version="1.0" encoding="utf-8"?>
<p188:cmLst xmlns:a="http://schemas.openxmlformats.org/drawingml/2006/main" xmlns:r="http://schemas.openxmlformats.org/officeDocument/2006/relationships" xmlns:p188="http://schemas.microsoft.com/office/powerpoint/2018/8/main">
  <p188:cm id="{C73AEAE7-9B89-43B0-ABB7-780CAF7EE104}" authorId="{AD0A3636-FC95-6A21-A3E0-B0B770B1F1B2}" created="2024-09-24T16:24:20.571">
    <ac:txMkLst xmlns:ac="http://schemas.microsoft.com/office/drawing/2013/main/command">
      <pc:docMk xmlns:pc="http://schemas.microsoft.com/office/powerpoint/2013/main/command"/>
      <pc:sldMk xmlns:pc="http://schemas.microsoft.com/office/powerpoint/2013/main/command" cId="254553587" sldId="2147475189"/>
      <ac:spMk id="11" creationId="{74A9D5C7-3FC5-B44E-B392-16855D4F3EB6}"/>
      <ac:txMk cp="0" len="19">
        <ac:context len="20" hash="3113006643"/>
      </ac:txMk>
    </ac:txMkLst>
    <p188:pos x="1484728" y="643949"/>
    <p188:txBody>
      <a:bodyPr/>
      <a:lstStyle/>
      <a:p>
        <a:r>
          <a:rPr lang="en-GB"/>
          <a:t>They will not be eligible to take part in this SAOU tender so probably remove</a:t>
        </a:r>
      </a:p>
    </p188:txBody>
  </p188:cm>
  <p188:cm id="{0CB5C793-C9B9-4D82-93A7-273BC86B77D9}" authorId="{AD0A3636-FC95-6A21-A3E0-B0B770B1F1B2}" created="2024-09-24T18:20:26.350">
    <ac:txMkLst xmlns:ac="http://schemas.microsoft.com/office/drawing/2013/main/command">
      <pc:docMk xmlns:pc="http://schemas.microsoft.com/office/powerpoint/2013/main/command"/>
      <pc:sldMk xmlns:pc="http://schemas.microsoft.com/office/powerpoint/2013/main/command" cId="254553587" sldId="2147475189"/>
      <ac:spMk id="8" creationId="{25282BB8-E158-5F6B-518E-DB2C1CB28364}"/>
      <ac:txMk cp="22" len="18">
        <ac:context len="41" hash="2038131852"/>
      </ac:txMk>
    </ac:txMkLst>
    <p188:pos x="1098398" y="660681"/>
    <p188:txBody>
      <a:bodyPr/>
      <a:lstStyle/>
      <a:p>
        <a:r>
          <a:rPr lang="en-GB"/>
          <a:t>Jan 25, Mar 25 and April 25 are indicative updates provided by Jiabin. </a:t>
        </a:r>
      </a:p>
    </p188:txBody>
  </p188:cm>
</p188:cmLst>
</file>

<file path=ppt/comments/modernComment_7FFFDF04_2EB4019E.xml><?xml version="1.0" encoding="utf-8"?>
<p188:cmLst xmlns:a="http://schemas.openxmlformats.org/drawingml/2006/main" xmlns:r="http://schemas.openxmlformats.org/officeDocument/2006/relationships" xmlns:p188="http://schemas.microsoft.com/office/powerpoint/2018/8/main">
  <p188:cm id="{68C25F66-E0E3-47DA-8754-05741FB34B39}" authorId="{AD0A3636-FC95-6A21-A3E0-B0B770B1F1B2}" created="2024-09-27T16:36:03.943">
    <ac:txMkLst xmlns:ac="http://schemas.microsoft.com/office/drawing/2013/main/command">
      <pc:docMk xmlns:pc="http://schemas.microsoft.com/office/powerpoint/2013/main/command"/>
      <pc:sldMk xmlns:pc="http://schemas.microsoft.com/office/powerpoint/2013/main/command" cId="783548830" sldId="2147475204"/>
      <ac:spMk id="4" creationId="{BE630446-9A77-F768-7CE2-FAE5DEC71B3D}"/>
      <ac:txMk cp="0" len="99">
        <ac:context len="101" hash="1905415497"/>
      </ac:txMk>
    </ac:txMkLst>
    <p188:txBody>
      <a:bodyPr/>
      <a:lstStyle/>
      <a:p>
        <a:r>
          <a:rPr lang="en-GB"/>
          <a:t>Some Providers complete their PQQ but don't make the submission.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4460D-D1EF-482D-86E8-8CC80A1D446A}" type="datetimeFigureOut">
              <a:rPr lang="en-GB" smtClean="0"/>
              <a:t>10/10/2024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03D62C-4D9D-4D3D-9635-331B8787B0B2}" type="slidenum">
              <a:rPr lang="en-GB" smtClean="0"/>
              <a:t>‹#›</a:t>
            </a:fld>
            <a:endParaRPr lang="en-GB"/>
          </a:p>
        </p:txBody>
      </p:sp>
    </p:spTree>
    <p:extLst>
      <p:ext uri="{BB962C8B-B14F-4D97-AF65-F5344CB8AC3E}">
        <p14:creationId xmlns:p14="http://schemas.microsoft.com/office/powerpoint/2010/main" val="1719233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Shirley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DA1AF-F4BA-4AA7-9C58-466DDDBB2A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8801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Slide really used to highlight short term bidding is every month – so if they are late they can participate in future years.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3D62C-4D9D-4D3D-9635-331B8787B0B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827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3D62C-4D9D-4D3D-9635-331B8787B0B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88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03D62C-4D9D-4D3D-9635-331B8787B0B2}" type="slidenum">
              <a:rPr lang="en-GB" smtClean="0"/>
              <a:t>22</a:t>
            </a:fld>
            <a:endParaRPr lang="en-GB"/>
          </a:p>
        </p:txBody>
      </p:sp>
    </p:spTree>
    <p:extLst>
      <p:ext uri="{BB962C8B-B14F-4D97-AF65-F5344CB8AC3E}">
        <p14:creationId xmlns:p14="http://schemas.microsoft.com/office/powerpoint/2010/main" val="377702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Shirley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6959D-2417-4D0F-A4C7-3523AAA0EA8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731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DA1AF-F4BA-4AA7-9C58-466DDDBB2A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121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D8D5C1-2F89-4035-AB75-DCC381BA0E1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0088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03D62C-4D9D-4D3D-9635-331B8787B0B2}" type="slidenum">
              <a:rPr lang="en-GB" smtClean="0"/>
              <a:t>6</a:t>
            </a:fld>
            <a:endParaRPr lang="en-GB"/>
          </a:p>
        </p:txBody>
      </p:sp>
    </p:spTree>
    <p:extLst>
      <p:ext uri="{BB962C8B-B14F-4D97-AF65-F5344CB8AC3E}">
        <p14:creationId xmlns:p14="http://schemas.microsoft.com/office/powerpoint/2010/main" val="756663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03D62C-4D9D-4D3D-9635-331B8787B0B2}" type="slidenum">
              <a:rPr lang="en-GB" smtClean="0"/>
              <a:t>7</a:t>
            </a:fld>
            <a:endParaRPr lang="en-GB"/>
          </a:p>
        </p:txBody>
      </p:sp>
    </p:spTree>
    <p:extLst>
      <p:ext uri="{BB962C8B-B14F-4D97-AF65-F5344CB8AC3E}">
        <p14:creationId xmlns:p14="http://schemas.microsoft.com/office/powerpoint/2010/main" val="3734673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03D62C-4D9D-4D3D-9635-331B8787B0B2}" type="slidenum">
              <a:rPr lang="en-GB" smtClean="0"/>
              <a:t>8</a:t>
            </a:fld>
            <a:endParaRPr lang="en-GB"/>
          </a:p>
        </p:txBody>
      </p:sp>
    </p:spTree>
    <p:extLst>
      <p:ext uri="{BB962C8B-B14F-4D97-AF65-F5344CB8AC3E}">
        <p14:creationId xmlns:p14="http://schemas.microsoft.com/office/powerpoint/2010/main" val="1897075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03D62C-4D9D-4D3D-9635-331B8787B0B2}" type="slidenum">
              <a:rPr lang="en-GB" smtClean="0"/>
              <a:t>9</a:t>
            </a:fld>
            <a:endParaRPr lang="en-GB"/>
          </a:p>
        </p:txBody>
      </p:sp>
    </p:spTree>
    <p:extLst>
      <p:ext uri="{BB962C8B-B14F-4D97-AF65-F5344CB8AC3E}">
        <p14:creationId xmlns:p14="http://schemas.microsoft.com/office/powerpoint/2010/main" val="3447869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3D62C-4D9D-4D3D-9635-331B8787B0B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7110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ags" Target="../tags/tag39.xml"/><Relationship Id="rId4" Type="http://schemas.openxmlformats.org/officeDocument/2006/relationships/image" Target="../media/image2.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ags" Target="../tags/tag40.xml"/><Relationship Id="rId4" Type="http://schemas.openxmlformats.org/officeDocument/2006/relationships/image" Target="../media/image2.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ags" Target="../tags/tag41.xml"/><Relationship Id="rId4" Type="http://schemas.openxmlformats.org/officeDocument/2006/relationships/image" Target="../media/image2.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5.xml"/><Relationship Id="rId1" Type="http://schemas.openxmlformats.org/officeDocument/2006/relationships/tags" Target="../tags/tag4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ags" Target="../tags/tag43.xml"/><Relationship Id="rId5" Type="http://schemas.openxmlformats.org/officeDocument/2006/relationships/image" Target="../media/image6.png"/><Relationship Id="rId4" Type="http://schemas.openxmlformats.org/officeDocument/2006/relationships/image" Target="../media/image2.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4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45.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6.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8.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9.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0.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1.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2.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3.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4.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5.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6.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5.xml"/><Relationship Id="rId1" Type="http://schemas.openxmlformats.org/officeDocument/2006/relationships/tags" Target="../tags/tag58.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5.xml"/><Relationship Id="rId1" Type="http://schemas.openxmlformats.org/officeDocument/2006/relationships/tags" Target="../tags/tag5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5.xml"/><Relationship Id="rId1" Type="http://schemas.openxmlformats.org/officeDocument/2006/relationships/tags" Target="../tags/tag60.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1.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2.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3.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4.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5.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6.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8.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9.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0.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ags" Target="../tags/tag71.xml"/><Relationship Id="rId5" Type="http://schemas.openxmlformats.org/officeDocument/2006/relationships/image" Target="../media/image6.png"/><Relationship Id="rId4" Type="http://schemas.openxmlformats.org/officeDocument/2006/relationships/image" Target="../media/image2.sv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72.xml"/><Relationship Id="rId4" Type="http://schemas.openxmlformats.org/officeDocument/2006/relationships/image" Target="../media/image11.png"/></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7.xml"/><Relationship Id="rId1" Type="http://schemas.openxmlformats.org/officeDocument/2006/relationships/tags" Target="../tags/tag76.xml"/><Relationship Id="rId4" Type="http://schemas.openxmlformats.org/officeDocument/2006/relationships/image" Target="../media/image2.sv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7.xml"/><Relationship Id="rId1" Type="http://schemas.openxmlformats.org/officeDocument/2006/relationships/tags" Target="../tags/tag77.xml"/><Relationship Id="rId4" Type="http://schemas.openxmlformats.org/officeDocument/2006/relationships/image" Target="../media/image2.sv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7.xml"/><Relationship Id="rId1" Type="http://schemas.openxmlformats.org/officeDocument/2006/relationships/tags" Target="../tags/tag78.xml"/><Relationship Id="rId4" Type="http://schemas.openxmlformats.org/officeDocument/2006/relationships/image" Target="../media/image2.sv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7.xml"/><Relationship Id="rId1" Type="http://schemas.openxmlformats.org/officeDocument/2006/relationships/tags" Target="../tags/tag79.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7.xml"/><Relationship Id="rId1" Type="http://schemas.openxmlformats.org/officeDocument/2006/relationships/tags" Target="../tags/tag80.xml"/><Relationship Id="rId5" Type="http://schemas.openxmlformats.org/officeDocument/2006/relationships/image" Target="../media/image6.png"/><Relationship Id="rId4" Type="http://schemas.openxmlformats.org/officeDocument/2006/relationships/image" Target="../media/image2.sv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7.xml"/><Relationship Id="rId1" Type="http://schemas.openxmlformats.org/officeDocument/2006/relationships/tags" Target="../tags/tag81.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7.xml"/><Relationship Id="rId1" Type="http://schemas.openxmlformats.org/officeDocument/2006/relationships/tags" Target="../tags/tag8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3.xml"/></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4.xml"/></Relationships>
</file>

<file path=ppt/slideLayouts/_rels/slideLayout20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5.xml"/></Relationships>
</file>

<file path=ppt/slideLayouts/_rels/slideLayout20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6.xml"/></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7.xml"/></Relationships>
</file>

<file path=ppt/slideLayouts/_rels/slideLayout20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8.xml"/></Relationships>
</file>

<file path=ppt/slideLayouts/_rels/slideLayout20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9.xml"/></Relationships>
</file>

<file path=ppt/slideLayouts/_rels/slideLayout20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0.xml"/></Relationships>
</file>

<file path=ppt/slideLayouts/_rels/slideLayout20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1.xml"/></Relationships>
</file>

<file path=ppt/slideLayouts/_rels/slideLayout20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3.xml"/></Relationships>
</file>

<file path=ppt/slideLayouts/_rels/slideLayout21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4.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7.xml"/><Relationship Id="rId1" Type="http://schemas.openxmlformats.org/officeDocument/2006/relationships/tags" Target="../tags/tag9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7.xml"/><Relationship Id="rId1" Type="http://schemas.openxmlformats.org/officeDocument/2006/relationships/tags" Target="../tags/tag9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7.xml"/><Relationship Id="rId1" Type="http://schemas.openxmlformats.org/officeDocument/2006/relationships/tags" Target="../tags/tag97.xml"/></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8.xml"/></Relationships>
</file>

<file path=ppt/slideLayouts/_rels/slideLayout21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9.xml"/></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0.xml"/></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1.xml"/></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3.xml"/></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4.xml"/></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5.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6.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7.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7.xml"/><Relationship Id="rId1" Type="http://schemas.openxmlformats.org/officeDocument/2006/relationships/tags" Target="../tags/tag108.xml"/><Relationship Id="rId5" Type="http://schemas.openxmlformats.org/officeDocument/2006/relationships/image" Target="../media/image6.png"/><Relationship Id="rId4" Type="http://schemas.openxmlformats.org/officeDocument/2006/relationships/image" Target="../media/image2.sv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7.xml"/><Relationship Id="rId1" Type="http://schemas.openxmlformats.org/officeDocument/2006/relationships/tags" Target="../tags/tag109.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sv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7.xml"/><Relationship Id="rId1" Type="http://schemas.openxmlformats.org/officeDocument/2006/relationships/tags" Target="../tags/tag110.xml"/><Relationship Id="rId4" Type="http://schemas.openxmlformats.org/officeDocument/2006/relationships/image" Target="../media/image11.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7.xml"/><Relationship Id="rId1" Type="http://schemas.openxmlformats.org/officeDocument/2006/relationships/tags" Target="../tags/tag1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9.xml"/><Relationship Id="rId1" Type="http://schemas.openxmlformats.org/officeDocument/2006/relationships/tags" Target="../tags/tag113.xml"/><Relationship Id="rId4" Type="http://schemas.openxmlformats.org/officeDocument/2006/relationships/image" Target="../media/image2.svg"/></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9.xml"/><Relationship Id="rId1" Type="http://schemas.openxmlformats.org/officeDocument/2006/relationships/tags" Target="../tags/tag114.xml"/><Relationship Id="rId4" Type="http://schemas.openxmlformats.org/officeDocument/2006/relationships/image" Target="../media/image2.sv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9.xml"/><Relationship Id="rId1" Type="http://schemas.openxmlformats.org/officeDocument/2006/relationships/tags" Target="../tags/tag115.xml"/><Relationship Id="rId4" Type="http://schemas.openxmlformats.org/officeDocument/2006/relationships/image" Target="../media/image2.sv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9.xml"/><Relationship Id="rId1" Type="http://schemas.openxmlformats.org/officeDocument/2006/relationships/tags" Target="../tags/tag116.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9.xml"/><Relationship Id="rId1" Type="http://schemas.openxmlformats.org/officeDocument/2006/relationships/tags" Target="../tags/tag117.xml"/><Relationship Id="rId5" Type="http://schemas.openxmlformats.org/officeDocument/2006/relationships/image" Target="../media/image6.png"/><Relationship Id="rId4" Type="http://schemas.openxmlformats.org/officeDocument/2006/relationships/image" Target="../media/image2.sv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9.xml"/><Relationship Id="rId1" Type="http://schemas.openxmlformats.org/officeDocument/2006/relationships/tags" Target="../tags/tag118.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9.xml"/><Relationship Id="rId1" Type="http://schemas.openxmlformats.org/officeDocument/2006/relationships/tags" Target="../tags/tag1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20.xml"/></Relationships>
</file>

<file path=ppt/slideLayouts/_rels/slideLayout24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21.xml"/></Relationships>
</file>

<file path=ppt/slideLayouts/_rels/slideLayout24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22.xml"/></Relationships>
</file>

<file path=ppt/slideLayouts/_rels/slideLayout24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23.xml"/></Relationships>
</file>

<file path=ppt/slideLayouts/_rels/slideLayout24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24.xml"/></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25.xml"/></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26.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27.xml"/></Relationships>
</file>

<file path=ppt/slideLayouts/_rels/slideLayout24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28.xml"/></Relationships>
</file>

<file path=ppt/slideLayouts/_rels/slideLayout24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2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30.xml"/></Relationships>
</file>

<file path=ppt/slideLayouts/_rels/slideLayout25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31.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9.xml"/><Relationship Id="rId1" Type="http://schemas.openxmlformats.org/officeDocument/2006/relationships/tags" Target="../tags/tag132.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9.xml"/><Relationship Id="rId1" Type="http://schemas.openxmlformats.org/officeDocument/2006/relationships/tags" Target="../tags/tag133.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9.xml"/><Relationship Id="rId1" Type="http://schemas.openxmlformats.org/officeDocument/2006/relationships/tags" Target="../tags/tag134.xml"/></Relationships>
</file>

<file path=ppt/slideLayouts/_rels/slideLayout25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35.xml"/></Relationships>
</file>

<file path=ppt/slideLayouts/_rels/slideLayout25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36.xml"/></Relationships>
</file>

<file path=ppt/slideLayouts/_rels/slideLayout25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37.xml"/></Relationships>
</file>

<file path=ppt/slideLayouts/_rels/slideLayout25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38.xml"/></Relationships>
</file>

<file path=ppt/slideLayouts/_rels/slideLayout25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3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40.xml"/></Relationships>
</file>

<file path=ppt/slideLayouts/_rels/slideLayout26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41.xml"/></Relationships>
</file>

<file path=ppt/slideLayouts/_rels/slideLayout26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42.xml"/></Relationships>
</file>

<file path=ppt/slideLayouts/_rels/slideLayout26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43.xml"/></Relationships>
</file>

<file path=ppt/slideLayouts/_rels/slideLayout26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44.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9.xml"/><Relationship Id="rId1" Type="http://schemas.openxmlformats.org/officeDocument/2006/relationships/tags" Target="../tags/tag145.xml"/><Relationship Id="rId5" Type="http://schemas.openxmlformats.org/officeDocument/2006/relationships/image" Target="../media/image6.png"/><Relationship Id="rId4" Type="http://schemas.openxmlformats.org/officeDocument/2006/relationships/image" Target="../media/image2.sv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9.xml"/><Relationship Id="rId1" Type="http://schemas.openxmlformats.org/officeDocument/2006/relationships/tags" Target="../tags/tag146.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sv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9.xml"/><Relationship Id="rId1" Type="http://schemas.openxmlformats.org/officeDocument/2006/relationships/tags" Target="../tags/tag147.xml"/><Relationship Id="rId4" Type="http://schemas.openxmlformats.org/officeDocument/2006/relationships/image" Target="../media/image11.png"/></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5.xml"/><Relationship Id="rId4" Type="http://schemas.openxmlformats.org/officeDocument/2006/relationships/image" Target="../media/image2.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6.xml"/><Relationship Id="rId4" Type="http://schemas.openxmlformats.org/officeDocument/2006/relationships/image" Target="../media/image2.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tags" Target="../tags/tag7.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8.xml"/><Relationship Id="rId5" Type="http://schemas.openxmlformats.org/officeDocument/2006/relationships/image" Target="../media/image6.png"/><Relationship Id="rId4" Type="http://schemas.openxmlformats.org/officeDocument/2006/relationships/image" Target="../media/image2.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6.xml"/><Relationship Id="rId5" Type="http://schemas.openxmlformats.org/officeDocument/2006/relationships/image" Target="../media/image6.png"/><Relationship Id="rId4" Type="http://schemas.openxmlformats.org/officeDocument/2006/relationships/image" Target="../media/image2.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37.xml"/><Relationship Id="rId4" Type="http://schemas.openxmlformats.org/officeDocument/2006/relationships/image" Target="../media/image1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ic">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150" name="Freeform: Shape 149">
            <a:extLst>
              <a:ext uri="{FF2B5EF4-FFF2-40B4-BE49-F238E27FC236}">
                <a16:creationId xmlns:a16="http://schemas.microsoft.com/office/drawing/2014/main" id="{F63B9805-7F54-4534-8DF4-4E9B63E47865}"/>
              </a:ext>
            </a:extLst>
          </p:cNvPr>
          <p:cNvSpPr/>
          <p:nvPr userDrawn="1"/>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userDrawn="1"/>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bg1"/>
          </a:solidFill>
          <a:ln w="19050" cap="flat">
            <a:solidFill>
              <a:schemeClr val="bg1"/>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userDrawn="1">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bg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2594979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2631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mp;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898187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mp;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650976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mp; 2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25277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content &amp;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9"/>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Tree>
    <p:extLst>
      <p:ext uri="{BB962C8B-B14F-4D97-AF65-F5344CB8AC3E}">
        <p14:creationId xmlns:p14="http://schemas.microsoft.com/office/powerpoint/2010/main" val="8397553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content &amp; char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8"/>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Tree>
    <p:extLst>
      <p:ext uri="{BB962C8B-B14F-4D97-AF65-F5344CB8AC3E}">
        <p14:creationId xmlns:p14="http://schemas.microsoft.com/office/powerpoint/2010/main" val="16432608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mp; 2 content with graphic">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AFFE2BBC-DC05-4694-9F11-59DB3A663E87}"/>
              </a:ext>
            </a:extLst>
          </p:cNvPr>
          <p:cNvPicPr>
            <a:picLocks noChangeAspect="1"/>
          </p:cNvPicPr>
          <p:nvPr userDrawn="1"/>
        </p:nvPicPr>
        <p:blipFill rotWithShape="1">
          <a:blip r:embed="rId2"/>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475077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content&amp; table with graphic">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EE97333A-2F33-462D-9983-42A23EE6B7CB}"/>
              </a:ext>
            </a:extLst>
          </p:cNvPr>
          <p:cNvPicPr>
            <a:picLocks noChangeAspect="1"/>
          </p:cNvPicPr>
          <p:nvPr userDrawn="1"/>
        </p:nvPicPr>
        <p:blipFill rotWithShape="1">
          <a:blip r:embed="rId2"/>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072"/>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able Placeholder 8">
            <a:extLst>
              <a:ext uri="{FF2B5EF4-FFF2-40B4-BE49-F238E27FC236}">
                <a16:creationId xmlns:a16="http://schemas.microsoft.com/office/drawing/2014/main" id="{69D71296-FBC7-46A5-976F-07C84B3CE5E6}"/>
              </a:ext>
            </a:extLst>
          </p:cNvPr>
          <p:cNvSpPr>
            <a:spLocks noGrp="1"/>
          </p:cNvSpPr>
          <p:nvPr>
            <p:ph type="tbl" sz="quarter" idx="11" hasCustomPrompt="1"/>
          </p:nvPr>
        </p:nvSpPr>
        <p:spPr>
          <a:xfrm>
            <a:off x="6096000" y="1808163"/>
            <a:ext cx="5630863" cy="4141787"/>
          </a:xfrm>
          <a:solidFill>
            <a:schemeClr val="bg2">
              <a:lumMod val="20000"/>
              <a:lumOff val="8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table</a:t>
            </a:r>
          </a:p>
        </p:txBody>
      </p:sp>
    </p:spTree>
    <p:extLst>
      <p:ext uri="{BB962C8B-B14F-4D97-AF65-F5344CB8AC3E}">
        <p14:creationId xmlns:p14="http://schemas.microsoft.com/office/powerpoint/2010/main" val="24062410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urpose &amp; Vision">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D4B713FA-FEDC-4B8C-85D7-9815EE148469}"/>
              </a:ext>
            </a:extLst>
          </p:cNvPr>
          <p:cNvPicPr>
            <a:picLocks noChangeAspect="1"/>
          </p:cNvPicPr>
          <p:nvPr userDrawn="1"/>
        </p:nvPicPr>
        <p:blipFill rotWithShape="1">
          <a:blip r:embed="rId2"/>
          <a:srcRect t="5524" r="4876"/>
          <a:stretch/>
        </p:blipFill>
        <p:spPr>
          <a:xfrm>
            <a:off x="253497" y="-1"/>
            <a:ext cx="11938503" cy="6171403"/>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2"/>
            <a:ext cx="8942080" cy="2896147"/>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Group 10">
            <a:extLst>
              <a:ext uri="{FF2B5EF4-FFF2-40B4-BE49-F238E27FC236}">
                <a16:creationId xmlns:a16="http://schemas.microsoft.com/office/drawing/2014/main" id="{51620BF9-C6E3-4962-BC0C-142AF33CA4A3}"/>
              </a:ext>
            </a:extLst>
          </p:cNvPr>
          <p:cNvGrpSpPr/>
          <p:nvPr userDrawn="1"/>
        </p:nvGrpSpPr>
        <p:grpSpPr>
          <a:xfrm>
            <a:off x="452438" y="464145"/>
            <a:ext cx="825709" cy="177846"/>
            <a:chOff x="452438" y="265845"/>
            <a:chExt cx="825709" cy="177846"/>
          </a:xfrm>
        </p:grpSpPr>
        <p:sp>
          <p:nvSpPr>
            <p:cNvPr id="12" name="Freeform: Shape 11">
              <a:extLst>
                <a:ext uri="{FF2B5EF4-FFF2-40B4-BE49-F238E27FC236}">
                  <a16:creationId xmlns:a16="http://schemas.microsoft.com/office/drawing/2014/main" id="{C2577B0D-ABB3-4B7B-891D-784114FFD296}"/>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AFE67AC-0E40-417D-B3ED-9EEBCB776C98}"/>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F111F8-FA17-4365-AAF4-D15C3099822B}"/>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8CFE490-B41C-4650-84D4-B7779F0C8FB7}"/>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Tree>
    <p:extLst>
      <p:ext uri="{BB962C8B-B14F-4D97-AF65-F5344CB8AC3E}">
        <p14:creationId xmlns:p14="http://schemas.microsoft.com/office/powerpoint/2010/main" val="27404309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5631529"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Tree>
    <p:extLst>
      <p:ext uri="{BB962C8B-B14F-4D97-AF65-F5344CB8AC3E}">
        <p14:creationId xmlns:p14="http://schemas.microsoft.com/office/powerpoint/2010/main" val="36268975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content &amp; pictur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6" name="Content Placeholder 2">
            <a:extLst>
              <a:ext uri="{FF2B5EF4-FFF2-40B4-BE49-F238E27FC236}">
                <a16:creationId xmlns:a16="http://schemas.microsoft.com/office/drawing/2014/main" id="{D7E6BB01-F29D-4EB0-B30A-FA8A89159FC8}"/>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99539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2157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content &amp; blue blank placeholder">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Tree>
    <p:extLst>
      <p:ext uri="{BB962C8B-B14F-4D97-AF65-F5344CB8AC3E}">
        <p14:creationId xmlns:p14="http://schemas.microsoft.com/office/powerpoint/2010/main" val="6695146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content &amp; white blank placeholder">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1964"/>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6" name="Content Placeholder 2">
            <a:extLst>
              <a:ext uri="{FF2B5EF4-FFF2-40B4-BE49-F238E27FC236}">
                <a16:creationId xmlns:a16="http://schemas.microsoft.com/office/drawing/2014/main" id="{62DA5FB6-B90F-48F0-8CD7-F9275CA2E71F}"/>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462810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content &amp; chart on blue ">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Tree>
    <p:extLst>
      <p:ext uri="{BB962C8B-B14F-4D97-AF65-F5344CB8AC3E}">
        <p14:creationId xmlns:p14="http://schemas.microsoft.com/office/powerpoint/2010/main" val="32137657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content &amp; chart on white ">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6" name="Content Placeholder 2">
            <a:extLst>
              <a:ext uri="{FF2B5EF4-FFF2-40B4-BE49-F238E27FC236}">
                <a16:creationId xmlns:a16="http://schemas.microsoft.com/office/drawing/2014/main" id="{59B006F4-6E48-4AB1-8408-4DB1A39A7AD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881820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4334150F-86DE-4DE2-9F63-6E151D68B2CA}"/>
              </a:ext>
            </a:extLst>
          </p:cNvPr>
          <p:cNvSpPr>
            <a:spLocks noGrp="1"/>
          </p:cNvSpPr>
          <p:nvPr>
            <p:ph type="pic" sz="quarter" idx="18" hasCustomPrompt="1"/>
          </p:nvPr>
        </p:nvSpPr>
        <p:spPr>
          <a:xfrm>
            <a:off x="45243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lvl1pPr>
          </a:lstStyle>
          <a:p>
            <a:r>
              <a:rPr lang="en-US"/>
              <a:t>Meet the team</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p:spPr>
        <p:txBody>
          <a:bodyPr/>
          <a:lstStyle>
            <a:lvl1pPr>
              <a:defRPr/>
            </a:lvl1pPr>
          </a:lstStyle>
          <a:p>
            <a:pPr lvl="0"/>
            <a:r>
              <a:rPr lang="en-US"/>
              <a:t>Add content</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p:spPr>
        <p:txBody>
          <a:bodyPr/>
          <a:lstStyle>
            <a:lvl1pPr>
              <a:defRPr/>
            </a:lvl1pPr>
          </a:lstStyle>
          <a:p>
            <a:pPr lvl="0"/>
            <a:r>
              <a:rPr lang="en-US"/>
              <a:t>Add content</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p:spPr>
        <p:txBody>
          <a:bodyPr/>
          <a:lstStyle>
            <a:lvl1pPr>
              <a:defRPr/>
            </a:lvl1pPr>
          </a:lstStyle>
          <a:p>
            <a:pPr lvl="0"/>
            <a:r>
              <a:rPr lang="en-US"/>
              <a:t>Add content</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p:spPr>
        <p:txBody>
          <a:bodyPr/>
          <a:lstStyle>
            <a:lvl1pPr>
              <a:defRPr/>
            </a:lvl1pPr>
          </a:lstStyle>
          <a:p>
            <a:pPr lvl="0"/>
            <a:r>
              <a:rPr lang="en-US"/>
              <a:t>Add content</a:t>
            </a:r>
            <a:endParaRPr lang="en-GB"/>
          </a:p>
        </p:txBody>
      </p:sp>
      <p:sp>
        <p:nvSpPr>
          <p:cNvPr id="24" name="Picture Placeholder 23">
            <a:extLst>
              <a:ext uri="{FF2B5EF4-FFF2-40B4-BE49-F238E27FC236}">
                <a16:creationId xmlns:a16="http://schemas.microsoft.com/office/drawing/2014/main" id="{887CD75E-332A-46D6-83C3-655669B9C4EC}"/>
              </a:ext>
            </a:extLst>
          </p:cNvPr>
          <p:cNvSpPr>
            <a:spLocks noGrp="1"/>
          </p:cNvSpPr>
          <p:nvPr>
            <p:ph type="pic" sz="quarter" idx="19" hasCustomPrompt="1"/>
          </p:nvPr>
        </p:nvSpPr>
        <p:spPr>
          <a:xfrm>
            <a:off x="329209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5" name="Picture Placeholder 24">
            <a:extLst>
              <a:ext uri="{FF2B5EF4-FFF2-40B4-BE49-F238E27FC236}">
                <a16:creationId xmlns:a16="http://schemas.microsoft.com/office/drawing/2014/main" id="{D06B4DE3-88F7-47FE-ABFA-103025B357B4}"/>
              </a:ext>
            </a:extLst>
          </p:cNvPr>
          <p:cNvSpPr>
            <a:spLocks noGrp="1"/>
          </p:cNvSpPr>
          <p:nvPr>
            <p:ph type="pic" sz="quarter" idx="20" hasCustomPrompt="1"/>
          </p:nvPr>
        </p:nvSpPr>
        <p:spPr>
          <a:xfrm>
            <a:off x="613174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6" name="Picture Placeholder 25">
            <a:extLst>
              <a:ext uri="{FF2B5EF4-FFF2-40B4-BE49-F238E27FC236}">
                <a16:creationId xmlns:a16="http://schemas.microsoft.com/office/drawing/2014/main" id="{C0BFDF0D-FBCA-4E84-90D4-9FEC8248675B}"/>
              </a:ext>
            </a:extLst>
          </p:cNvPr>
          <p:cNvSpPr>
            <a:spLocks noGrp="1"/>
          </p:cNvSpPr>
          <p:nvPr>
            <p:ph type="pic" sz="quarter" idx="21" hasCustomPrompt="1"/>
          </p:nvPr>
        </p:nvSpPr>
        <p:spPr>
          <a:xfrm>
            <a:off x="897140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Tree>
    <p:extLst>
      <p:ext uri="{BB962C8B-B14F-4D97-AF65-F5344CB8AC3E}">
        <p14:creationId xmlns:p14="http://schemas.microsoft.com/office/powerpoint/2010/main" val="92123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Meet the team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solidFill>
                  <a:schemeClr val="bg1"/>
                </a:solidFill>
              </a:defRPr>
            </a:lvl1pPr>
          </a:lstStyle>
          <a:p>
            <a:r>
              <a:rPr lang="en-US"/>
              <a:t>Meet the team</a:t>
            </a:r>
            <a:endParaRPr lang="en-GB"/>
          </a:p>
        </p:txBody>
      </p:sp>
      <p:sp>
        <p:nvSpPr>
          <p:cNvPr id="9" name="Text Placeholder 8">
            <a:extLst>
              <a:ext uri="{FF2B5EF4-FFF2-40B4-BE49-F238E27FC236}">
                <a16:creationId xmlns:a16="http://schemas.microsoft.com/office/drawing/2014/main" id="{B78E72F2-A6AC-43F1-A849-A00CDEF5EA85}"/>
              </a:ext>
            </a:extLst>
          </p:cNvPr>
          <p:cNvSpPr>
            <a:spLocks noGrp="1"/>
          </p:cNvSpPr>
          <p:nvPr>
            <p:ph type="body" sz="quarter" idx="10" hasCustomPrompt="1"/>
          </p:nvPr>
        </p:nvSpPr>
        <p:spPr>
          <a:xfrm>
            <a:off x="45243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p:spPr>
        <p:txBody>
          <a:bodyPr/>
          <a:lstStyle>
            <a:lvl1pPr>
              <a:defRPr>
                <a:solidFill>
                  <a:schemeClr val="bg1"/>
                </a:solidFill>
              </a:defRPr>
            </a:lvl1pPr>
          </a:lstStyle>
          <a:p>
            <a:pPr lvl="0"/>
            <a:r>
              <a:rPr lang="en-US"/>
              <a:t>Add content</a:t>
            </a:r>
            <a:endParaRPr lang="en-GB"/>
          </a:p>
        </p:txBody>
      </p:sp>
      <p:sp>
        <p:nvSpPr>
          <p:cNvPr id="12" name="Text Placeholder 11">
            <a:extLst>
              <a:ext uri="{FF2B5EF4-FFF2-40B4-BE49-F238E27FC236}">
                <a16:creationId xmlns:a16="http://schemas.microsoft.com/office/drawing/2014/main" id="{7E434A42-49D0-4CA1-BB83-11FB5E1E5DCC}"/>
              </a:ext>
            </a:extLst>
          </p:cNvPr>
          <p:cNvSpPr>
            <a:spLocks noGrp="1"/>
          </p:cNvSpPr>
          <p:nvPr>
            <p:ph type="body" sz="quarter" idx="12" hasCustomPrompt="1"/>
          </p:nvPr>
        </p:nvSpPr>
        <p:spPr>
          <a:xfrm>
            <a:off x="329209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p:spPr>
        <p:txBody>
          <a:bodyPr/>
          <a:lstStyle>
            <a:lvl1pPr>
              <a:defRPr>
                <a:solidFill>
                  <a:schemeClr val="bg1"/>
                </a:solidFill>
              </a:defRPr>
            </a:lvl1pPr>
          </a:lstStyle>
          <a:p>
            <a:pPr lvl="0"/>
            <a:r>
              <a:rPr lang="en-US"/>
              <a:t>Add content</a:t>
            </a:r>
            <a:endParaRPr lang="en-GB"/>
          </a:p>
        </p:txBody>
      </p:sp>
      <p:sp>
        <p:nvSpPr>
          <p:cNvPr id="14" name="Text Placeholder 13">
            <a:extLst>
              <a:ext uri="{FF2B5EF4-FFF2-40B4-BE49-F238E27FC236}">
                <a16:creationId xmlns:a16="http://schemas.microsoft.com/office/drawing/2014/main" id="{BECA9684-D55E-4B3C-9378-7CC635F78BC8}"/>
              </a:ext>
            </a:extLst>
          </p:cNvPr>
          <p:cNvSpPr>
            <a:spLocks noGrp="1"/>
          </p:cNvSpPr>
          <p:nvPr>
            <p:ph type="body" sz="quarter" idx="14" hasCustomPrompt="1"/>
          </p:nvPr>
        </p:nvSpPr>
        <p:spPr>
          <a:xfrm>
            <a:off x="613174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p:spPr>
        <p:txBody>
          <a:bodyPr/>
          <a:lstStyle>
            <a:lvl1pPr>
              <a:defRPr>
                <a:solidFill>
                  <a:schemeClr val="bg1"/>
                </a:solidFill>
              </a:defRPr>
            </a:lvl1pPr>
          </a:lstStyle>
          <a:p>
            <a:pPr lvl="0"/>
            <a:r>
              <a:rPr lang="en-US"/>
              <a:t>Add content</a:t>
            </a:r>
            <a:endParaRPr lang="en-GB"/>
          </a:p>
        </p:txBody>
      </p:sp>
      <p:sp>
        <p:nvSpPr>
          <p:cNvPr id="16" name="Text Placeholder 15">
            <a:extLst>
              <a:ext uri="{FF2B5EF4-FFF2-40B4-BE49-F238E27FC236}">
                <a16:creationId xmlns:a16="http://schemas.microsoft.com/office/drawing/2014/main" id="{B3D5159A-DD0D-4DB1-8FF9-C8484DE41000}"/>
              </a:ext>
            </a:extLst>
          </p:cNvPr>
          <p:cNvSpPr>
            <a:spLocks noGrp="1"/>
          </p:cNvSpPr>
          <p:nvPr>
            <p:ph type="body" sz="quarter" idx="16" hasCustomPrompt="1"/>
          </p:nvPr>
        </p:nvSpPr>
        <p:spPr>
          <a:xfrm>
            <a:off x="897140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p:spPr>
        <p:txBody>
          <a:bodyPr/>
          <a:lstStyle>
            <a:lvl1pPr>
              <a:defRPr>
                <a:solidFill>
                  <a:schemeClr val="bg1"/>
                </a:solidFill>
              </a:defRPr>
            </a:lvl1pPr>
          </a:lstStyle>
          <a:p>
            <a:pPr lvl="0"/>
            <a:r>
              <a:rPr lang="en-US"/>
              <a:t>Add content</a:t>
            </a:r>
            <a:endParaRPr lang="en-GB"/>
          </a:p>
        </p:txBody>
      </p:sp>
    </p:spTree>
    <p:extLst>
      <p:ext uri="{BB962C8B-B14F-4D97-AF65-F5344CB8AC3E}">
        <p14:creationId xmlns:p14="http://schemas.microsoft.com/office/powerpoint/2010/main" val="16273370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a video</a:t>
            </a:r>
            <a:endParaRPr lang="en-GB"/>
          </a:p>
        </p:txBody>
      </p:sp>
      <p:sp>
        <p:nvSpPr>
          <p:cNvPr id="12" name="Media Placeholder 11">
            <a:extLst>
              <a:ext uri="{FF2B5EF4-FFF2-40B4-BE49-F238E27FC236}">
                <a16:creationId xmlns:a16="http://schemas.microsoft.com/office/drawing/2014/main" id="{3E0BF0D3-34C5-4E8C-AF2A-F111651491D0}"/>
              </a:ext>
            </a:extLst>
          </p:cNvPr>
          <p:cNvSpPr>
            <a:spLocks noGrp="1"/>
          </p:cNvSpPr>
          <p:nvPr>
            <p:ph type="media" sz="quarter" idx="10" hasCustomPrompt="1"/>
          </p:nvPr>
        </p:nvSpPr>
        <p:spPr>
          <a:xfrm>
            <a:off x="2482056" y="1855023"/>
            <a:ext cx="7227888" cy="4052887"/>
          </a:xfrm>
          <a:solidFill>
            <a:schemeClr val="bg2">
              <a:lumMod val="40000"/>
              <a:lumOff val="60000"/>
            </a:schemeClr>
          </a:solidFill>
        </p:spPr>
        <p:txBody>
          <a:bodyPr vert="horz" wrap="square" lIns="0" tIns="0" rIns="0" bIns="0" rtlCol="0" anchor="ctr">
            <a:noAutofit/>
          </a:bodyPr>
          <a:lstStyle>
            <a:lvl1pPr>
              <a:defRPr lang="en-GB" sz="2000">
                <a:solidFill>
                  <a:schemeClr val="tx2"/>
                </a:solidFill>
              </a:defRPr>
            </a:lvl1pPr>
          </a:lstStyle>
          <a:p>
            <a:pPr marL="153988" lvl="0" indent="-153988" algn="ctr"/>
            <a:r>
              <a:rPr lang="en-GB"/>
              <a:t>Add media</a:t>
            </a:r>
          </a:p>
        </p:txBody>
      </p:sp>
    </p:spTree>
    <p:extLst>
      <p:ext uri="{BB962C8B-B14F-4D97-AF65-F5344CB8AC3E}">
        <p14:creationId xmlns:p14="http://schemas.microsoft.com/office/powerpoint/2010/main" val="36689315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Media on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a video</a:t>
            </a:r>
            <a:endParaRPr lang="en-GB"/>
          </a:p>
        </p:txBody>
      </p:sp>
      <p:sp>
        <p:nvSpPr>
          <p:cNvPr id="4" name="Media Placeholder 11">
            <a:extLst>
              <a:ext uri="{FF2B5EF4-FFF2-40B4-BE49-F238E27FC236}">
                <a16:creationId xmlns:a16="http://schemas.microsoft.com/office/drawing/2014/main" id="{07B7985F-3B77-47D4-8044-B250A793B1C1}"/>
              </a:ext>
            </a:extLst>
          </p:cNvPr>
          <p:cNvSpPr>
            <a:spLocks noGrp="1"/>
          </p:cNvSpPr>
          <p:nvPr>
            <p:ph type="media" sz="quarter" idx="10" hasCustomPrompt="1"/>
          </p:nvPr>
        </p:nvSpPr>
        <p:spPr>
          <a:xfrm>
            <a:off x="2482056" y="1855023"/>
            <a:ext cx="7227888" cy="4052887"/>
          </a:xfrm>
          <a:solidFill>
            <a:schemeClr val="bg2">
              <a:lumMod val="40000"/>
              <a:lumOff val="60000"/>
            </a:schemeClr>
          </a:solidFill>
        </p:spPr>
        <p:txBody>
          <a:bodyPr vert="horz" wrap="square" lIns="0" tIns="0" rIns="0" bIns="0" rtlCol="0" anchor="ctr">
            <a:noAutofit/>
          </a:bodyPr>
          <a:lstStyle>
            <a:lvl1pPr algn="ctr">
              <a:defRPr lang="en-GB" sz="2000">
                <a:solidFill>
                  <a:schemeClr val="tx2"/>
                </a:solidFill>
              </a:defRPr>
            </a:lvl1pPr>
          </a:lstStyle>
          <a:p>
            <a:pPr marL="153988" lvl="0" indent="-153988" algn="ctr"/>
            <a:r>
              <a:rPr lang="en-GB"/>
              <a:t>Add media</a:t>
            </a:r>
          </a:p>
        </p:txBody>
      </p:sp>
    </p:spTree>
    <p:extLst>
      <p:ext uri="{BB962C8B-B14F-4D97-AF65-F5344CB8AC3E}">
        <p14:creationId xmlns:p14="http://schemas.microsoft.com/office/powerpoint/2010/main" val="40700677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60719"/>
            <a:ext cx="6480000" cy="1519947"/>
          </a:xfrm>
        </p:spPr>
        <p:txBody>
          <a:bodyPr anchor="b">
            <a:noAutofit/>
          </a:bodyPr>
          <a:lstStyle>
            <a:lvl1pPr algn="l">
              <a:lnSpc>
                <a:spcPct val="85000"/>
              </a:lnSpc>
              <a:defRPr sz="4600" b="1">
                <a:solidFill>
                  <a:schemeClr val="bg1"/>
                </a:solidFill>
              </a:defRPr>
            </a:lvl1pPr>
          </a:lstStyle>
          <a:p>
            <a:r>
              <a:rPr lang="en-US"/>
              <a:t>Thank you</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userDrawn="1"/>
        </p:nvPicPr>
        <p:blipFill rotWithShape="1">
          <a:blip r:embed="rId4"/>
          <a:srcRect t="2801" r="45708" b="45214"/>
          <a:stretch/>
        </p:blipFill>
        <p:spPr>
          <a:xfrm>
            <a:off x="636609" y="-1"/>
            <a:ext cx="866265" cy="2789719"/>
          </a:xfrm>
          <a:prstGeom prst="rect">
            <a:avLst/>
          </a:prstGeom>
        </p:spPr>
      </p:pic>
      <p:pic>
        <p:nvPicPr>
          <p:cNvPr id="5" name="Picture 4">
            <a:extLst>
              <a:ext uri="{FF2B5EF4-FFF2-40B4-BE49-F238E27FC236}">
                <a16:creationId xmlns:a16="http://schemas.microsoft.com/office/drawing/2014/main" id="{A5D48DCE-42BA-4CED-A212-0674E5C6D2E7}"/>
              </a:ext>
            </a:extLst>
          </p:cNvPr>
          <p:cNvPicPr>
            <a:picLocks noChangeAspect="1"/>
          </p:cNvPicPr>
          <p:nvPr userDrawn="1"/>
        </p:nvPicPr>
        <p:blipFill rotWithShape="1">
          <a:blip r:embed="rId4"/>
          <a:srcRect t="3483" b="43449"/>
          <a:stretch/>
        </p:blipFill>
        <p:spPr>
          <a:xfrm>
            <a:off x="636609" y="0"/>
            <a:ext cx="1623143" cy="2897109"/>
          </a:xfrm>
          <a:prstGeom prst="rect">
            <a:avLst/>
          </a:prstGeom>
        </p:spPr>
      </p:pic>
      <p:grpSp>
        <p:nvGrpSpPr>
          <p:cNvPr id="10" name="Group 9">
            <a:extLst>
              <a:ext uri="{FF2B5EF4-FFF2-40B4-BE49-F238E27FC236}">
                <a16:creationId xmlns:a16="http://schemas.microsoft.com/office/drawing/2014/main" id="{626A6355-54B7-46A7-B6C7-767E396E1773}"/>
              </a:ext>
            </a:extLst>
          </p:cNvPr>
          <p:cNvGrpSpPr/>
          <p:nvPr userDrawn="1"/>
        </p:nvGrpSpPr>
        <p:grpSpPr>
          <a:xfrm>
            <a:off x="7581799" y="4421775"/>
            <a:ext cx="4610201" cy="2436225"/>
            <a:chOff x="7581799" y="4421775"/>
            <a:chExt cx="4610201" cy="2436225"/>
          </a:xfrm>
        </p:grpSpPr>
        <p:grpSp>
          <p:nvGrpSpPr>
            <p:cNvPr id="11" name="Group 10">
              <a:extLst>
                <a:ext uri="{FF2B5EF4-FFF2-40B4-BE49-F238E27FC236}">
                  <a16:creationId xmlns:a16="http://schemas.microsoft.com/office/drawing/2014/main" id="{867B71F9-503C-485D-933F-A34B20D16725}"/>
                </a:ext>
              </a:extLst>
            </p:cNvPr>
            <p:cNvGrpSpPr/>
            <p:nvPr userDrawn="1"/>
          </p:nvGrpSpPr>
          <p:grpSpPr>
            <a:xfrm>
              <a:off x="7581799" y="4421775"/>
              <a:ext cx="4610201" cy="2436225"/>
              <a:chOff x="-2399815" y="1795775"/>
              <a:chExt cx="4610201" cy="2436225"/>
            </a:xfrm>
          </p:grpSpPr>
          <p:sp>
            <p:nvSpPr>
              <p:cNvPr id="13" name="Freeform: Shape 12">
                <a:extLst>
                  <a:ext uri="{FF2B5EF4-FFF2-40B4-BE49-F238E27FC236}">
                    <a16:creationId xmlns:a16="http://schemas.microsoft.com/office/drawing/2014/main" id="{6163086D-2C03-4016-AF03-9EE1000758F8}"/>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2EECD2F-8FBE-4896-A73D-EA0B9956B4BC}"/>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12" name="Graphic 11">
              <a:extLst>
                <a:ext uri="{FF2B5EF4-FFF2-40B4-BE49-F238E27FC236}">
                  <a16:creationId xmlns:a16="http://schemas.microsoft.com/office/drawing/2014/main" id="{CC41C8C7-D6C5-4C79-A6CB-8B029248295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17" name="Text Placeholder 16">
            <a:extLst>
              <a:ext uri="{FF2B5EF4-FFF2-40B4-BE49-F238E27FC236}">
                <a16:creationId xmlns:a16="http://schemas.microsoft.com/office/drawing/2014/main" id="{9A5B1CAD-6941-4AC1-BD30-E00B7D193B28}"/>
              </a:ext>
            </a:extLst>
          </p:cNvPr>
          <p:cNvSpPr>
            <a:spLocks noGrp="1"/>
          </p:cNvSpPr>
          <p:nvPr>
            <p:ph type="body" sz="quarter" idx="10" hasCustomPrompt="1"/>
          </p:nvPr>
        </p:nvSpPr>
        <p:spPr>
          <a:xfrm>
            <a:off x="672823" y="5109754"/>
            <a:ext cx="2568319" cy="1306921"/>
          </a:xfrm>
          <a:prstGeom prst="rect">
            <a:avLst/>
          </a:prstGeom>
        </p:spPr>
        <p:txBody>
          <a:bodyPr/>
          <a:lstStyle>
            <a:lvl1pPr marL="0" indent="0">
              <a:buNone/>
              <a:defRPr>
                <a:solidFill>
                  <a:schemeClr val="bg1"/>
                </a:solidFill>
              </a:defRPr>
            </a:lvl1pPr>
          </a:lstStyle>
          <a:p>
            <a:pPr lvl="0"/>
            <a:r>
              <a:rPr lang="en-US"/>
              <a:t>Add contact details</a:t>
            </a:r>
            <a:endParaRPr lang="en-GB"/>
          </a:p>
        </p:txBody>
      </p:sp>
    </p:spTree>
    <p:extLst>
      <p:ext uri="{BB962C8B-B14F-4D97-AF65-F5344CB8AC3E}">
        <p14:creationId xmlns:p14="http://schemas.microsoft.com/office/powerpoint/2010/main" val="17106368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n page">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38041E19-FF4F-4C33-A0BA-DC847F2024C3}"/>
              </a:ext>
            </a:extLst>
          </p:cNvPr>
          <p:cNvPicPr>
            <a:picLocks noChangeAspect="1"/>
          </p:cNvPicPr>
          <p:nvPr userDrawn="1"/>
        </p:nvPicPr>
        <p:blipFill rotWithShape="1">
          <a:blip r:embed="rId2"/>
          <a:srcRect t="75559" r="25142"/>
          <a:stretch/>
        </p:blipFill>
        <p:spPr>
          <a:xfrm>
            <a:off x="6114472" y="4895273"/>
            <a:ext cx="6077528" cy="1437059"/>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777799"/>
          </a:xfrm>
        </p:spPr>
        <p:txBody>
          <a:bodyPr/>
          <a:lstStyle>
            <a:lvl1pPr>
              <a:defRPr/>
            </a:lvl1pPr>
          </a:lstStyle>
          <a:p>
            <a:r>
              <a:rPr lang="en-US"/>
              <a:t>PAGE HEADING CAN GO OVER TWEO LINES</a:t>
            </a:r>
            <a:endParaRPr lang="en-GB"/>
          </a:p>
        </p:txBody>
      </p:sp>
      <p:sp>
        <p:nvSpPr>
          <p:cNvPr id="16" name="Content Placeholder 2">
            <a:extLst>
              <a:ext uri="{FF2B5EF4-FFF2-40B4-BE49-F238E27FC236}">
                <a16:creationId xmlns:a16="http://schemas.microsoft.com/office/drawing/2014/main" id="{67B6F139-4C82-4FC9-911C-E997AF62CDA9}"/>
              </a:ext>
            </a:extLst>
          </p:cNvPr>
          <p:cNvSpPr>
            <a:spLocks noGrp="1"/>
          </p:cNvSpPr>
          <p:nvPr>
            <p:ph idx="1" hasCustomPrompt="1"/>
          </p:nvPr>
        </p:nvSpPr>
        <p:spPr>
          <a:xfrm>
            <a:off x="464470"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a:extLst>
              <a:ext uri="{FF2B5EF4-FFF2-40B4-BE49-F238E27FC236}">
                <a16:creationId xmlns:a16="http://schemas.microsoft.com/office/drawing/2014/main" id="{ED74F4DB-770E-4689-994A-4FEA02620699}"/>
              </a:ext>
            </a:extLst>
          </p:cNvPr>
          <p:cNvSpPr>
            <a:spLocks noGrp="1"/>
          </p:cNvSpPr>
          <p:nvPr>
            <p:ph idx="10" hasCustomPrompt="1"/>
          </p:nvPr>
        </p:nvSpPr>
        <p:spPr>
          <a:xfrm>
            <a:off x="6437288"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pic>
        <p:nvPicPr>
          <p:cNvPr id="19" name="Picture 18" descr="Graphical user interface, application&#10;&#10;Description automatically generated">
            <a:extLst>
              <a:ext uri="{FF2B5EF4-FFF2-40B4-BE49-F238E27FC236}">
                <a16:creationId xmlns:a16="http://schemas.microsoft.com/office/drawing/2014/main" id="{CC22B201-2EF3-414F-83E9-BB571A48B25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0"/>
            <a:ext cx="6095999" cy="1825625"/>
          </a:xfrm>
          <a:prstGeom prst="rect">
            <a:avLst/>
          </a:prstGeom>
        </p:spPr>
      </p:pic>
    </p:spTree>
    <p:extLst>
      <p:ext uri="{BB962C8B-B14F-4D97-AF65-F5344CB8AC3E}">
        <p14:creationId xmlns:p14="http://schemas.microsoft.com/office/powerpoint/2010/main" val="1039152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Tree>
    <p:extLst>
      <p:ext uri="{BB962C8B-B14F-4D97-AF65-F5344CB8AC3E}">
        <p14:creationId xmlns:p14="http://schemas.microsoft.com/office/powerpoint/2010/main" val="33626331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9681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pic">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150" name="Freeform: Shape 149">
            <a:extLst>
              <a:ext uri="{FF2B5EF4-FFF2-40B4-BE49-F238E27FC236}">
                <a16:creationId xmlns:a16="http://schemas.microsoft.com/office/drawing/2014/main" id="{F63B9805-7F54-4534-8DF4-4E9B63E47865}"/>
              </a:ext>
            </a:extLst>
          </p:cNvPr>
          <p:cNvSpPr/>
          <p:nvPr userDrawn="1"/>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userDrawn="1"/>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bg1"/>
          </a:solidFill>
          <a:ln w="19050" cap="flat">
            <a:solidFill>
              <a:schemeClr val="bg1"/>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userDrawn="1">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bg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
        <p:nvSpPr>
          <p:cNvPr id="4" name="No_Classification">
            <a:extLst>
              <a:ext uri="{FF2B5EF4-FFF2-40B4-BE49-F238E27FC236}">
                <a16:creationId xmlns:a16="http://schemas.microsoft.com/office/drawing/2014/main" id="{B956310A-CB31-0A5C-8B51-B5D7A7D323FD}"/>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9580631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pic blue">
    <p:spTree>
      <p:nvGrpSpPr>
        <p:cNvPr id="1" name=""/>
        <p:cNvGrpSpPr/>
        <p:nvPr/>
      </p:nvGrpSpPr>
      <p:grpSpPr>
        <a:xfrm>
          <a:off x="0" y="0"/>
          <a:ext cx="0" cy="0"/>
          <a:chOff x="0" y="0"/>
          <a:chExt cx="0" cy="0"/>
        </a:xfrm>
      </p:grpSpPr>
      <p:sp>
        <p:nvSpPr>
          <p:cNvPr id="150" name="Freeform: Shape 149">
            <a:extLst>
              <a:ext uri="{FF2B5EF4-FFF2-40B4-BE49-F238E27FC236}">
                <a16:creationId xmlns:a16="http://schemas.microsoft.com/office/drawing/2014/main" id="{F63B9805-7F54-4534-8DF4-4E9B63E47865}"/>
              </a:ext>
            </a:extLst>
          </p:cNvPr>
          <p:cNvSpPr/>
          <p:nvPr userDrawn="1"/>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userDrawn="1"/>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tx2"/>
          </a:solidFill>
          <a:ln w="19050" cap="flat">
            <a:solidFill>
              <a:schemeClr val="tx2"/>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userDrawn="1">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
        <p:nvSpPr>
          <p:cNvPr id="4" name="No_Classification">
            <a:extLst>
              <a:ext uri="{FF2B5EF4-FFF2-40B4-BE49-F238E27FC236}">
                <a16:creationId xmlns:a16="http://schemas.microsoft.com/office/drawing/2014/main" id="{C18B2BFA-54F5-57F2-B2BE-6617B05EA8EA}"/>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8443040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chemeClr val="tx2"/>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138" name="Freeform: Shape 137">
            <a:extLst>
              <a:ext uri="{FF2B5EF4-FFF2-40B4-BE49-F238E27FC236}">
                <a16:creationId xmlns:a16="http://schemas.microsoft.com/office/drawing/2014/main" id="{A5583D53-4242-4D6C-8D47-69EF5744DE7D}"/>
              </a:ext>
            </a:extLst>
          </p:cNvPr>
          <p:cNvSpPr/>
          <p:nvPr userDrawn="1"/>
        </p:nvSpPr>
        <p:spPr>
          <a:xfrm>
            <a:off x="828243" y="-30144"/>
            <a:ext cx="624144" cy="2055104"/>
          </a:xfrm>
          <a:custGeom>
            <a:avLst/>
            <a:gdLst>
              <a:gd name="connsiteX0" fmla="*/ 434287 w 624144"/>
              <a:gd name="connsiteY0" fmla="*/ 0 h 2055104"/>
              <a:gd name="connsiteX1" fmla="*/ 624144 w 624144"/>
              <a:gd name="connsiteY1" fmla="*/ 0 h 2055104"/>
              <a:gd name="connsiteX2" fmla="*/ 624144 w 624144"/>
              <a:gd name="connsiteY2" fmla="*/ 573869 h 2055104"/>
              <a:gd name="connsiteX3" fmla="*/ 624144 w 624144"/>
              <a:gd name="connsiteY3" fmla="*/ 578820 h 2055104"/>
              <a:gd name="connsiteX4" fmla="*/ 594592 w 624144"/>
              <a:gd name="connsiteY4" fmla="*/ 645219 h 2055104"/>
              <a:gd name="connsiteX5" fmla="*/ 587778 w 624144"/>
              <a:gd name="connsiteY5" fmla="*/ 649559 h 2055104"/>
              <a:gd name="connsiteX6" fmla="*/ 189890 w 624144"/>
              <a:gd name="connsiteY6" fmla="*/ 1047448 h 2055104"/>
              <a:gd name="connsiteX7" fmla="*/ 189890 w 624144"/>
              <a:gd name="connsiteY7" fmla="*/ 1957668 h 2055104"/>
              <a:gd name="connsiteX8" fmla="*/ 189890 w 624144"/>
              <a:gd name="connsiteY8" fmla="*/ 1962619 h 2055104"/>
              <a:gd name="connsiteX9" fmla="*/ 92485 w 624144"/>
              <a:gd name="connsiteY9" fmla="*/ 2055072 h 2055104"/>
              <a:gd name="connsiteX10" fmla="*/ 32 w 624144"/>
              <a:gd name="connsiteY10" fmla="*/ 1957668 h 2055104"/>
              <a:gd name="connsiteX11" fmla="*/ 32 w 624144"/>
              <a:gd name="connsiteY11" fmla="*/ 1008122 h 2055104"/>
              <a:gd name="connsiteX12" fmla="*/ 7252 w 624144"/>
              <a:gd name="connsiteY12" fmla="*/ 971812 h 2055104"/>
              <a:gd name="connsiteX13" fmla="*/ 26499 w 624144"/>
              <a:gd name="connsiteY13" fmla="*/ 942983 h 2055104"/>
              <a:gd name="connsiteX14" fmla="*/ 27817 w 624144"/>
              <a:gd name="connsiteY14" fmla="*/ 940948 h 2055104"/>
              <a:gd name="connsiteX15" fmla="*/ 434287 w 624144"/>
              <a:gd name="connsiteY15" fmla="*/ 534478 h 205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55104">
                <a:moveTo>
                  <a:pt x="434287" y="0"/>
                </a:moveTo>
                <a:lnTo>
                  <a:pt x="624144" y="0"/>
                </a:lnTo>
                <a:lnTo>
                  <a:pt x="624144" y="573869"/>
                </a:lnTo>
                <a:lnTo>
                  <a:pt x="624144" y="578820"/>
                </a:lnTo>
                <a:cubicBezTo>
                  <a:pt x="623461" y="605033"/>
                  <a:pt x="612218" y="628488"/>
                  <a:pt x="594592" y="645219"/>
                </a:cubicBezTo>
                <a:lnTo>
                  <a:pt x="587778" y="649559"/>
                </a:lnTo>
                <a:lnTo>
                  <a:pt x="189890" y="1047448"/>
                </a:lnTo>
                <a:lnTo>
                  <a:pt x="189890" y="1957668"/>
                </a:lnTo>
                <a:cubicBezTo>
                  <a:pt x="189935" y="1959318"/>
                  <a:pt x="189935" y="1960969"/>
                  <a:pt x="189890" y="1962619"/>
                </a:cubicBezTo>
                <a:cubicBezTo>
                  <a:pt x="188523" y="2015044"/>
                  <a:pt x="144917" y="2056439"/>
                  <a:pt x="92485" y="2055072"/>
                </a:cubicBezTo>
                <a:cubicBezTo>
                  <a:pt x="40060" y="2053706"/>
                  <a:pt x="-1335" y="2010093"/>
                  <a:pt x="32" y="1957668"/>
                </a:cubicBezTo>
                <a:lnTo>
                  <a:pt x="32" y="1008122"/>
                </a:lnTo>
                <a:cubicBezTo>
                  <a:pt x="32" y="995542"/>
                  <a:pt x="2530" y="983217"/>
                  <a:pt x="7252" y="971812"/>
                </a:cubicBezTo>
                <a:lnTo>
                  <a:pt x="26499" y="942983"/>
                </a:lnTo>
                <a:lnTo>
                  <a:pt x="27817" y="940948"/>
                </a:lnTo>
                <a:lnTo>
                  <a:pt x="434287" y="534478"/>
                </a:lnTo>
                <a:close/>
              </a:path>
            </a:pathLst>
          </a:custGeom>
          <a:solidFill>
            <a:srgbClr val="5B8E9F"/>
          </a:solidFill>
          <a:ln w="6379"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28453" y="2048681"/>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28453" y="2492515"/>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28453" y="2714433"/>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28453" y="2270598"/>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7852CAB7-7641-47BE-86ED-33C2EAE783D6}"/>
              </a:ext>
            </a:extLst>
          </p:cNvPr>
          <p:cNvSpPr/>
          <p:nvPr userDrawn="1"/>
        </p:nvSpPr>
        <p:spPr>
          <a:xfrm>
            <a:off x="680716" y="-30144"/>
            <a:ext cx="472098" cy="2483216"/>
          </a:xfrm>
          <a:custGeom>
            <a:avLst/>
            <a:gdLst>
              <a:gd name="connsiteX0" fmla="*/ 434093 w 472098"/>
              <a:gd name="connsiteY0" fmla="*/ 0 h 2483216"/>
              <a:gd name="connsiteX1" fmla="*/ 472065 w 472098"/>
              <a:gd name="connsiteY1" fmla="*/ 0 h 2483216"/>
              <a:gd name="connsiteX2" fmla="*/ 472065 w 472098"/>
              <a:gd name="connsiteY2" fmla="*/ 492956 h 2483216"/>
              <a:gd name="connsiteX3" fmla="*/ 472065 w 472098"/>
              <a:gd name="connsiteY3" fmla="*/ 495167 h 2483216"/>
              <a:gd name="connsiteX4" fmla="*/ 466743 w 472098"/>
              <a:gd name="connsiteY4" fmla="*/ 506158 h 2483216"/>
              <a:gd name="connsiteX5" fmla="*/ 466713 w 472098"/>
              <a:gd name="connsiteY5" fmla="*/ 506235 h 2483216"/>
              <a:gd name="connsiteX6" fmla="*/ 466699 w 472098"/>
              <a:gd name="connsiteY6" fmla="*/ 506249 h 2483216"/>
              <a:gd name="connsiteX7" fmla="*/ 465721 w 472098"/>
              <a:gd name="connsiteY7" fmla="*/ 508269 h 2483216"/>
              <a:gd name="connsiteX8" fmla="*/ 464124 w 472098"/>
              <a:gd name="connsiteY8" fmla="*/ 508825 h 2483216"/>
              <a:gd name="connsiteX9" fmla="*/ 38004 w 472098"/>
              <a:gd name="connsiteY9" fmla="*/ 934945 h 2483216"/>
              <a:gd name="connsiteX10" fmla="*/ 38004 w 472098"/>
              <a:gd name="connsiteY10" fmla="*/ 2463089 h 2483216"/>
              <a:gd name="connsiteX11" fmla="*/ 38004 w 472098"/>
              <a:gd name="connsiteY11" fmla="*/ 2465301 h 2483216"/>
              <a:gd name="connsiteX12" fmla="*/ 17909 w 472098"/>
              <a:gd name="connsiteY12" fmla="*/ 2483184 h 2483216"/>
              <a:gd name="connsiteX13" fmla="*/ 32 w 472098"/>
              <a:gd name="connsiteY13" fmla="*/ 2463089 h 2483216"/>
              <a:gd name="connsiteX14" fmla="*/ 32 w 472098"/>
              <a:gd name="connsiteY14" fmla="*/ 927274 h 2483216"/>
              <a:gd name="connsiteX15" fmla="*/ 4958 w 472098"/>
              <a:gd name="connsiteY15" fmla="*/ 915283 h 2483216"/>
              <a:gd name="connsiteX16" fmla="*/ 5074 w 472098"/>
              <a:gd name="connsiteY16" fmla="*/ 915228 h 2483216"/>
              <a:gd name="connsiteX17" fmla="*/ 5640 w 472098"/>
              <a:gd name="connsiteY17" fmla="*/ 913607 h 2483216"/>
              <a:gd name="connsiteX18" fmla="*/ 434093 w 472098"/>
              <a:gd name="connsiteY18" fmla="*/ 485154 h 248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83216">
                <a:moveTo>
                  <a:pt x="434093" y="0"/>
                </a:moveTo>
                <a:lnTo>
                  <a:pt x="472065" y="0"/>
                </a:lnTo>
                <a:lnTo>
                  <a:pt x="472065" y="492956"/>
                </a:lnTo>
                <a:cubicBezTo>
                  <a:pt x="472110" y="493691"/>
                  <a:pt x="472110" y="494432"/>
                  <a:pt x="472065" y="495167"/>
                </a:cubicBezTo>
                <a:lnTo>
                  <a:pt x="466743" y="506158"/>
                </a:lnTo>
                <a:lnTo>
                  <a:pt x="466713" y="506235"/>
                </a:lnTo>
                <a:lnTo>
                  <a:pt x="466699" y="506249"/>
                </a:lnTo>
                <a:lnTo>
                  <a:pt x="465721" y="508269"/>
                </a:lnTo>
                <a:lnTo>
                  <a:pt x="464124" y="508825"/>
                </a:lnTo>
                <a:lnTo>
                  <a:pt x="38004" y="934945"/>
                </a:lnTo>
                <a:lnTo>
                  <a:pt x="38004" y="2463089"/>
                </a:lnTo>
                <a:cubicBezTo>
                  <a:pt x="38049" y="2463824"/>
                  <a:pt x="38049" y="2464566"/>
                  <a:pt x="38004" y="2465301"/>
                </a:cubicBezTo>
                <a:cubicBezTo>
                  <a:pt x="37391" y="2475789"/>
                  <a:pt x="28398" y="2483790"/>
                  <a:pt x="17909" y="2483184"/>
                </a:cubicBezTo>
                <a:cubicBezTo>
                  <a:pt x="7427" y="2482571"/>
                  <a:pt x="-580" y="2473572"/>
                  <a:pt x="32" y="2463089"/>
                </a:cubicBezTo>
                <a:lnTo>
                  <a:pt x="32" y="927274"/>
                </a:lnTo>
                <a:cubicBezTo>
                  <a:pt x="245" y="922832"/>
                  <a:pt x="1986" y="918590"/>
                  <a:pt x="4958" y="915283"/>
                </a:cubicBezTo>
                <a:lnTo>
                  <a:pt x="5074" y="915228"/>
                </a:lnTo>
                <a:lnTo>
                  <a:pt x="5640" y="913607"/>
                </a:lnTo>
                <a:lnTo>
                  <a:pt x="434093" y="485154"/>
                </a:lnTo>
                <a:close/>
              </a:path>
            </a:pathLst>
          </a:custGeom>
          <a:solidFill>
            <a:schemeClr val="tx2"/>
          </a:solidFill>
          <a:ln w="19050" cap="flat">
            <a:solidFill>
              <a:schemeClr val="tx2"/>
            </a:solidFill>
            <a:prstDash val="solid"/>
            <a:miter/>
          </a:ln>
        </p:spPr>
        <p:txBody>
          <a:bodyPr rtlCol="0" anchor="ctr"/>
          <a:lstStyle/>
          <a:p>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
        <p:nvSpPr>
          <p:cNvPr id="4" name="No_Classification">
            <a:extLst>
              <a:ext uri="{FF2B5EF4-FFF2-40B4-BE49-F238E27FC236}">
                <a16:creationId xmlns:a16="http://schemas.microsoft.com/office/drawing/2014/main" id="{5136EB35-963C-2273-47E7-24F3B9752ADF}"/>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9274077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sp>
        <p:nvSpPr>
          <p:cNvPr id="131" name="Rectangle 130">
            <a:extLst>
              <a:ext uri="{FF2B5EF4-FFF2-40B4-BE49-F238E27FC236}">
                <a16:creationId xmlns:a16="http://schemas.microsoft.com/office/drawing/2014/main" id="{4C281646-3673-4BEB-B16D-1816292F8E88}"/>
              </a:ext>
            </a:extLst>
          </p:cNvPr>
          <p:cNvSpPr/>
          <p:nvPr userDrawn="1"/>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Picture 104" descr="Chart, bubble chart&#10;&#10;Description automatically generated">
            <a:extLst>
              <a:ext uri="{FF2B5EF4-FFF2-40B4-BE49-F238E27FC236}">
                <a16:creationId xmlns:a16="http://schemas.microsoft.com/office/drawing/2014/main" id="{D9EFBD23-FD67-4B3D-B70E-6F1F04E6502D}"/>
              </a:ext>
            </a:extLst>
          </p:cNvPr>
          <p:cNvPicPr>
            <a:picLocks noChangeAspect="1"/>
          </p:cNvPicPr>
          <p:nvPr userDrawn="1"/>
        </p:nvPicPr>
        <p:blipFill rotWithShape="1">
          <a:blip r:embed="rId3"/>
          <a:srcRect t="2694" b="46535"/>
          <a:stretch/>
        </p:blipFill>
        <p:spPr>
          <a:xfrm>
            <a:off x="636609" y="0"/>
            <a:ext cx="1590543" cy="2716046"/>
          </a:xfrm>
          <a:prstGeom prst="rect">
            <a:avLst/>
          </a:prstGeom>
        </p:spPr>
      </p:pic>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098158" y="5654306"/>
            <a:ext cx="2753080"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15454"/>
            <a:ext cx="5760000" cy="1519947"/>
          </a:xfrm>
        </p:spPr>
        <p:txBody>
          <a:bodyPr anchor="b">
            <a:noAutofit/>
          </a:bodyPr>
          <a:lstStyle>
            <a:lvl1pPr algn="l">
              <a:lnSpc>
                <a:spcPct val="85000"/>
              </a:lnSpc>
              <a:defRPr sz="3400" b="1">
                <a:solidFill>
                  <a:schemeClr val="accent1"/>
                </a:solidFill>
              </a:defRPr>
            </a:lvl1pPr>
          </a:lstStyle>
          <a:p>
            <a:r>
              <a:rPr lang="en-GB"/>
              <a:t>add section title across two or three lines</a:t>
            </a:r>
          </a:p>
        </p:txBody>
      </p:sp>
      <p:sp>
        <p:nvSpPr>
          <p:cNvPr id="3" name="No_Classification">
            <a:extLst>
              <a:ext uri="{FF2B5EF4-FFF2-40B4-BE49-F238E27FC236}">
                <a16:creationId xmlns:a16="http://schemas.microsoft.com/office/drawing/2014/main" id="{49656263-7C12-3F1C-CF8C-DB7E105D3AB5}"/>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6577834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Section blu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BB39C-0EFB-44BF-90EF-E74C469D4039}"/>
              </a:ext>
            </a:extLst>
          </p:cNvPr>
          <p:cNvSpPr/>
          <p:nvPr userDrawn="1"/>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15454"/>
            <a:ext cx="5760000" cy="1519947"/>
          </a:xfrm>
        </p:spPr>
        <p:txBody>
          <a:bodyPr anchor="b">
            <a:noAutofit/>
          </a:bodyPr>
          <a:lstStyle>
            <a:lvl1pPr algn="l">
              <a:lnSpc>
                <a:spcPct val="85000"/>
              </a:lnSpc>
              <a:defRPr sz="3400" b="1">
                <a:solidFill>
                  <a:schemeClr val="bg1"/>
                </a:solidFill>
              </a:defRPr>
            </a:lvl1pPr>
          </a:lstStyle>
          <a:p>
            <a:r>
              <a:rPr lang="en-US"/>
              <a:t>add section title across two or three lines</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userDrawn="1"/>
        </p:nvPicPr>
        <p:blipFill rotWithShape="1">
          <a:blip r:embed="rId5"/>
          <a:srcRect t="2801" r="45708" b="45214"/>
          <a:stretch/>
        </p:blipFill>
        <p:spPr>
          <a:xfrm>
            <a:off x="636609" y="-1"/>
            <a:ext cx="866265" cy="2789719"/>
          </a:xfrm>
          <a:prstGeom prst="rect">
            <a:avLst/>
          </a:prstGeom>
        </p:spPr>
      </p:pic>
      <p:sp>
        <p:nvSpPr>
          <p:cNvPr id="3" name="No_Classification">
            <a:extLst>
              <a:ext uri="{FF2B5EF4-FFF2-40B4-BE49-F238E27FC236}">
                <a16:creationId xmlns:a16="http://schemas.microsoft.com/office/drawing/2014/main" id="{AE735439-BB53-AA92-07A1-AA53175FAFC2}"/>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2147266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E58FBB-03C6-46B7-B6D4-3935370D4889}"/>
              </a:ext>
            </a:extLst>
          </p:cNvPr>
          <p:cNvSpPr/>
          <p:nvPr userDrawn="1"/>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accent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userDrawn="1"/>
        </p:nvPicPr>
        <p:blipFill rotWithShape="1">
          <a:blip r:embed="rId3"/>
          <a:srcRect t="1188"/>
          <a:stretch/>
        </p:blipFill>
        <p:spPr>
          <a:xfrm>
            <a:off x="244441" y="0"/>
            <a:ext cx="1585457" cy="5269117"/>
          </a:xfrm>
          <a:prstGeom prst="rect">
            <a:avLst/>
          </a:prstGeom>
        </p:spPr>
      </p:pic>
      <p:sp>
        <p:nvSpPr>
          <p:cNvPr id="3" name="No_Classification">
            <a:extLst>
              <a:ext uri="{FF2B5EF4-FFF2-40B4-BE49-F238E27FC236}">
                <a16:creationId xmlns:a16="http://schemas.microsoft.com/office/drawing/2014/main" id="{D5138FA6-E5E1-99AB-737A-813433975065}"/>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5508576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8830D8-1031-4A67-8A6C-BB61006F9272}"/>
              </a:ext>
            </a:extLst>
          </p:cNvPr>
          <p:cNvSpPr/>
          <p:nvPr userDrawn="1"/>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bg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userDrawn="1"/>
        </p:nvPicPr>
        <p:blipFill rotWithShape="1">
          <a:blip r:embed="rId3"/>
          <a:srcRect t="1188"/>
          <a:stretch/>
        </p:blipFill>
        <p:spPr>
          <a:xfrm>
            <a:off x="244441" y="0"/>
            <a:ext cx="1585457" cy="5269117"/>
          </a:xfrm>
          <a:prstGeom prst="rect">
            <a:avLst/>
          </a:prstGeom>
        </p:spPr>
      </p:pic>
      <p:sp>
        <p:nvSpPr>
          <p:cNvPr id="3" name="No_Classification">
            <a:extLst>
              <a:ext uri="{FF2B5EF4-FFF2-40B4-BE49-F238E27FC236}">
                <a16:creationId xmlns:a16="http://schemas.microsoft.com/office/drawing/2014/main" id="{12C9EFBE-DDB8-6AB6-8D3A-ACB76EA75EA6}"/>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5362827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s page with pictur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FA8B7E4-4F30-434B-B9E0-83F2ECEDA402}"/>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15" name="Text Placeholder 14">
            <a:extLst>
              <a:ext uri="{FF2B5EF4-FFF2-40B4-BE49-F238E27FC236}">
                <a16:creationId xmlns:a16="http://schemas.microsoft.com/office/drawing/2014/main" id="{44F4512A-5578-40CB-B9F3-48499FD0B5BD}"/>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6" name="Text Placeholder 14">
            <a:extLst>
              <a:ext uri="{FF2B5EF4-FFF2-40B4-BE49-F238E27FC236}">
                <a16:creationId xmlns:a16="http://schemas.microsoft.com/office/drawing/2014/main" id="{05ED987F-3229-4CD3-B083-3517F3D4A025}"/>
              </a:ext>
            </a:extLst>
          </p:cNvPr>
          <p:cNvSpPr>
            <a:spLocks noGrp="1"/>
          </p:cNvSpPr>
          <p:nvPr>
            <p:ph type="body" sz="quarter" idx="13" hasCustomPrompt="1"/>
          </p:nvPr>
        </p:nvSpPr>
        <p:spPr>
          <a:xfrm>
            <a:off x="56883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3" name="No_Classification">
            <a:extLst>
              <a:ext uri="{FF2B5EF4-FFF2-40B4-BE49-F238E27FC236}">
                <a16:creationId xmlns:a16="http://schemas.microsoft.com/office/drawing/2014/main" id="{BC89D620-4653-A245-7D7F-BAC2834E2BAC}"/>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4294704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5" name="Text Placeholder 14">
            <a:extLst>
              <a:ext uri="{FF2B5EF4-FFF2-40B4-BE49-F238E27FC236}">
                <a16:creationId xmlns:a16="http://schemas.microsoft.com/office/drawing/2014/main" id="{B6ADBB60-E32E-4898-ACCA-69B2896A523A}"/>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6" name="Text Placeholder 14">
            <a:extLst>
              <a:ext uri="{FF2B5EF4-FFF2-40B4-BE49-F238E27FC236}">
                <a16:creationId xmlns:a16="http://schemas.microsoft.com/office/drawing/2014/main" id="{04A94C49-14DB-4E95-B443-D2F07429D40B}"/>
              </a:ext>
            </a:extLst>
          </p:cNvPr>
          <p:cNvSpPr>
            <a:spLocks noGrp="1"/>
          </p:cNvSpPr>
          <p:nvPr>
            <p:ph type="body" sz="quarter" idx="13" hasCustomPrompt="1"/>
          </p:nvPr>
        </p:nvSpPr>
        <p:spPr>
          <a:xfrm>
            <a:off x="55832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11" name="Text Placeholder 14">
            <a:extLst>
              <a:ext uri="{FF2B5EF4-FFF2-40B4-BE49-F238E27FC236}">
                <a16:creationId xmlns:a16="http://schemas.microsoft.com/office/drawing/2014/main" id="{B63F6C9C-73A3-4003-9535-01B8E495077F}"/>
              </a:ext>
            </a:extLst>
          </p:cNvPr>
          <p:cNvSpPr>
            <a:spLocks noGrp="1"/>
          </p:cNvSpPr>
          <p:nvPr>
            <p:ph type="body" sz="quarter" idx="14" hasCustomPrompt="1"/>
          </p:nvPr>
        </p:nvSpPr>
        <p:spPr>
          <a:xfrm>
            <a:off x="6309663"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2" name="Text Placeholder 14">
            <a:extLst>
              <a:ext uri="{FF2B5EF4-FFF2-40B4-BE49-F238E27FC236}">
                <a16:creationId xmlns:a16="http://schemas.microsoft.com/office/drawing/2014/main" id="{58F40EBD-D5DF-4E4A-A312-056D3EBEA673}"/>
              </a:ext>
            </a:extLst>
          </p:cNvPr>
          <p:cNvSpPr>
            <a:spLocks noGrp="1"/>
          </p:cNvSpPr>
          <p:nvPr>
            <p:ph type="body" sz="quarter" idx="15" hasCustomPrompt="1"/>
          </p:nvPr>
        </p:nvSpPr>
        <p:spPr>
          <a:xfrm>
            <a:off x="11437466"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3" name="No_Classification">
            <a:extLst>
              <a:ext uri="{FF2B5EF4-FFF2-40B4-BE49-F238E27FC236}">
                <a16:creationId xmlns:a16="http://schemas.microsoft.com/office/drawing/2014/main" id="{20BBA131-C549-AA44-D413-EE2595898597}"/>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998271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Tree>
    <p:extLst>
      <p:ext uri="{BB962C8B-B14F-4D97-AF65-F5344CB8AC3E}">
        <p14:creationId xmlns:p14="http://schemas.microsoft.com/office/powerpoint/2010/main" val="1422725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No_Classification">
            <a:extLst>
              <a:ext uri="{FF2B5EF4-FFF2-40B4-BE49-F238E27FC236}">
                <a16:creationId xmlns:a16="http://schemas.microsoft.com/office/drawing/2014/main" id="{9032C0CB-6EB4-0192-9B11-366954301B14}"/>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6135405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chemeClr val="tx2"/>
        </a:solidFill>
        <a:effectLst/>
      </p:bgPr>
    </p:bg>
    <p:spTree>
      <p:nvGrpSpPr>
        <p:cNvPr id="1" name=""/>
        <p:cNvGrpSpPr/>
        <p:nvPr/>
      </p:nvGrpSpPr>
      <p:grpSpPr>
        <a:xfrm>
          <a:off x="0" y="0"/>
          <a:ext cx="0" cy="0"/>
          <a:chOff x="0" y="0"/>
          <a:chExt cx="0" cy="0"/>
        </a:xfrm>
      </p:grpSpPr>
      <p:sp>
        <p:nvSpPr>
          <p:cNvPr id="2" name="No_Classification">
            <a:extLst>
              <a:ext uri="{FF2B5EF4-FFF2-40B4-BE49-F238E27FC236}">
                <a16:creationId xmlns:a16="http://schemas.microsoft.com/office/drawing/2014/main" id="{E8310784-01B9-16D6-4787-DB64AD77C975}"/>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2576454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No_Classification">
            <a:extLst>
              <a:ext uri="{FF2B5EF4-FFF2-40B4-BE49-F238E27FC236}">
                <a16:creationId xmlns:a16="http://schemas.microsoft.com/office/drawing/2014/main" id="{E2FA0ECE-BF38-1EB6-2D14-1D6F5C27CF2A}"/>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2055008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No_Classification">
            <a:extLst>
              <a:ext uri="{FF2B5EF4-FFF2-40B4-BE49-F238E27FC236}">
                <a16:creationId xmlns:a16="http://schemas.microsoft.com/office/drawing/2014/main" id="{68D2733B-6253-13A5-B568-70B437AEB7ED}"/>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9870768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167F19B1-A8EA-DABE-BD3A-003686365473}"/>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5001671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mp;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A2655701-C88C-3A6D-E04B-B693F44587A7}"/>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5247215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mp;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72023DE9-6CB1-365B-79CB-1E433BBEC332}"/>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1387174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mp; 2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F846E4DA-3DC2-7D12-255E-97DB66C40210}"/>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2822095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content &amp;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9"/>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4" name="No_Classification">
            <a:extLst>
              <a:ext uri="{FF2B5EF4-FFF2-40B4-BE49-F238E27FC236}">
                <a16:creationId xmlns:a16="http://schemas.microsoft.com/office/drawing/2014/main" id="{51374F54-CB1F-127D-5A2F-6F7BDF2049A2}"/>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0880746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content &amp; char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8"/>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4" name="No_Classification">
            <a:extLst>
              <a:ext uri="{FF2B5EF4-FFF2-40B4-BE49-F238E27FC236}">
                <a16:creationId xmlns:a16="http://schemas.microsoft.com/office/drawing/2014/main" id="{6681B0BE-229E-E6C0-732A-769410459A64}"/>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623304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060388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mp; 2 content with graphic">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AFFE2BBC-DC05-4694-9F11-59DB3A663E87}"/>
              </a:ext>
            </a:extLst>
          </p:cNvPr>
          <p:cNvPicPr>
            <a:picLocks noChangeAspect="1"/>
          </p:cNvPicPr>
          <p:nvPr userDrawn="1"/>
        </p:nvPicPr>
        <p:blipFill rotWithShape="1">
          <a:blip r:embed="rId3"/>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287BC9EA-359E-28FA-3A8A-8547B25B8A84}"/>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7535379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content&amp; table with graphic">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EE97333A-2F33-462D-9983-42A23EE6B7CB}"/>
              </a:ext>
            </a:extLst>
          </p:cNvPr>
          <p:cNvPicPr>
            <a:picLocks noChangeAspect="1"/>
          </p:cNvPicPr>
          <p:nvPr userDrawn="1"/>
        </p:nvPicPr>
        <p:blipFill rotWithShape="1">
          <a:blip r:embed="rId3"/>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072"/>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able Placeholder 8">
            <a:extLst>
              <a:ext uri="{FF2B5EF4-FFF2-40B4-BE49-F238E27FC236}">
                <a16:creationId xmlns:a16="http://schemas.microsoft.com/office/drawing/2014/main" id="{69D71296-FBC7-46A5-976F-07C84B3CE5E6}"/>
              </a:ext>
            </a:extLst>
          </p:cNvPr>
          <p:cNvSpPr>
            <a:spLocks noGrp="1"/>
          </p:cNvSpPr>
          <p:nvPr>
            <p:ph type="tbl" sz="quarter" idx="11" hasCustomPrompt="1"/>
          </p:nvPr>
        </p:nvSpPr>
        <p:spPr>
          <a:xfrm>
            <a:off x="6096000" y="1808163"/>
            <a:ext cx="5630863" cy="4141787"/>
          </a:xfrm>
          <a:solidFill>
            <a:schemeClr val="bg2">
              <a:lumMod val="20000"/>
              <a:lumOff val="8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table</a:t>
            </a:r>
          </a:p>
        </p:txBody>
      </p:sp>
      <p:sp>
        <p:nvSpPr>
          <p:cNvPr id="4" name="No_Classification">
            <a:extLst>
              <a:ext uri="{FF2B5EF4-FFF2-40B4-BE49-F238E27FC236}">
                <a16:creationId xmlns:a16="http://schemas.microsoft.com/office/drawing/2014/main" id="{3D2B9F5E-E3B2-9C09-9CBF-46BFDAF40625}"/>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9030038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urpose &amp; Vision">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D4B713FA-FEDC-4B8C-85D7-9815EE148469}"/>
              </a:ext>
            </a:extLst>
          </p:cNvPr>
          <p:cNvPicPr>
            <a:picLocks noChangeAspect="1"/>
          </p:cNvPicPr>
          <p:nvPr userDrawn="1"/>
        </p:nvPicPr>
        <p:blipFill rotWithShape="1">
          <a:blip r:embed="rId3"/>
          <a:srcRect t="5524" r="4876"/>
          <a:stretch/>
        </p:blipFill>
        <p:spPr>
          <a:xfrm>
            <a:off x="253497" y="-1"/>
            <a:ext cx="11938503" cy="6171403"/>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2"/>
            <a:ext cx="8942080" cy="2896147"/>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Group 10">
            <a:extLst>
              <a:ext uri="{FF2B5EF4-FFF2-40B4-BE49-F238E27FC236}">
                <a16:creationId xmlns:a16="http://schemas.microsoft.com/office/drawing/2014/main" id="{51620BF9-C6E3-4962-BC0C-142AF33CA4A3}"/>
              </a:ext>
            </a:extLst>
          </p:cNvPr>
          <p:cNvGrpSpPr/>
          <p:nvPr userDrawn="1"/>
        </p:nvGrpSpPr>
        <p:grpSpPr>
          <a:xfrm>
            <a:off x="452438" y="464145"/>
            <a:ext cx="825709" cy="177846"/>
            <a:chOff x="452438" y="265845"/>
            <a:chExt cx="825709" cy="177846"/>
          </a:xfrm>
        </p:grpSpPr>
        <p:sp>
          <p:nvSpPr>
            <p:cNvPr id="12" name="Freeform: Shape 11">
              <a:extLst>
                <a:ext uri="{FF2B5EF4-FFF2-40B4-BE49-F238E27FC236}">
                  <a16:creationId xmlns:a16="http://schemas.microsoft.com/office/drawing/2014/main" id="{C2577B0D-ABB3-4B7B-891D-784114FFD296}"/>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AFE67AC-0E40-417D-B3ED-9EEBCB776C98}"/>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F111F8-FA17-4365-AAF4-D15C3099822B}"/>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8CFE490-B41C-4650-84D4-B7779F0C8FB7}"/>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
        <p:nvSpPr>
          <p:cNvPr id="4" name="No_Classification">
            <a:extLst>
              <a:ext uri="{FF2B5EF4-FFF2-40B4-BE49-F238E27FC236}">
                <a16:creationId xmlns:a16="http://schemas.microsoft.com/office/drawing/2014/main" id="{30434AD0-DE67-6481-961C-1441ABC1AD91}"/>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184419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5631529"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3" name="No_Classification">
            <a:extLst>
              <a:ext uri="{FF2B5EF4-FFF2-40B4-BE49-F238E27FC236}">
                <a16:creationId xmlns:a16="http://schemas.microsoft.com/office/drawing/2014/main" id="{499A0E89-2CF0-F3C5-875B-BFE1A5A1A754}"/>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7734200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content &amp; pictur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6" name="Content Placeholder 2">
            <a:extLst>
              <a:ext uri="{FF2B5EF4-FFF2-40B4-BE49-F238E27FC236}">
                <a16:creationId xmlns:a16="http://schemas.microsoft.com/office/drawing/2014/main" id="{D7E6BB01-F29D-4EB0-B30A-FA8A89159FC8}"/>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No_Classification">
            <a:extLst>
              <a:ext uri="{FF2B5EF4-FFF2-40B4-BE49-F238E27FC236}">
                <a16:creationId xmlns:a16="http://schemas.microsoft.com/office/drawing/2014/main" id="{30C101A7-5545-1B9A-4EB0-C486CE2B76AE}"/>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1377820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content &amp; blue blank placeholder">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3" name="No_Classification">
            <a:extLst>
              <a:ext uri="{FF2B5EF4-FFF2-40B4-BE49-F238E27FC236}">
                <a16:creationId xmlns:a16="http://schemas.microsoft.com/office/drawing/2014/main" id="{B66EDA13-73A3-4B48-DBA0-126B592004A8}"/>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192004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content &amp; white blank placeholder">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1964"/>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6" name="Content Placeholder 2">
            <a:extLst>
              <a:ext uri="{FF2B5EF4-FFF2-40B4-BE49-F238E27FC236}">
                <a16:creationId xmlns:a16="http://schemas.microsoft.com/office/drawing/2014/main" id="{62DA5FB6-B90F-48F0-8CD7-F9275CA2E71F}"/>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No_Classification">
            <a:extLst>
              <a:ext uri="{FF2B5EF4-FFF2-40B4-BE49-F238E27FC236}">
                <a16:creationId xmlns:a16="http://schemas.microsoft.com/office/drawing/2014/main" id="{247CA70A-606B-9F4B-915E-88BC8464DAB3}"/>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7164055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content &amp; chart on blue ">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3" name="No_Classification">
            <a:extLst>
              <a:ext uri="{FF2B5EF4-FFF2-40B4-BE49-F238E27FC236}">
                <a16:creationId xmlns:a16="http://schemas.microsoft.com/office/drawing/2014/main" id="{BFA5372C-CD70-1FAF-B1B5-3AF19980F610}"/>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5148427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content &amp; chart on white ">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6" name="Content Placeholder 2">
            <a:extLst>
              <a:ext uri="{FF2B5EF4-FFF2-40B4-BE49-F238E27FC236}">
                <a16:creationId xmlns:a16="http://schemas.microsoft.com/office/drawing/2014/main" id="{59B006F4-6E48-4AB1-8408-4DB1A39A7AD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No_Classification">
            <a:extLst>
              <a:ext uri="{FF2B5EF4-FFF2-40B4-BE49-F238E27FC236}">
                <a16:creationId xmlns:a16="http://schemas.microsoft.com/office/drawing/2014/main" id="{FB3CB9BC-F955-8D9B-4E8C-4356D562362A}"/>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7296845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4334150F-86DE-4DE2-9F63-6E151D68B2CA}"/>
              </a:ext>
            </a:extLst>
          </p:cNvPr>
          <p:cNvSpPr>
            <a:spLocks noGrp="1"/>
          </p:cNvSpPr>
          <p:nvPr>
            <p:ph type="pic" sz="quarter" idx="18" hasCustomPrompt="1"/>
          </p:nvPr>
        </p:nvSpPr>
        <p:spPr>
          <a:xfrm>
            <a:off x="45243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lvl1pPr>
          </a:lstStyle>
          <a:p>
            <a:r>
              <a:rPr lang="en-US"/>
              <a:t>Meet the team</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p:spPr>
        <p:txBody>
          <a:bodyPr/>
          <a:lstStyle>
            <a:lvl1pPr>
              <a:defRPr/>
            </a:lvl1pPr>
          </a:lstStyle>
          <a:p>
            <a:pPr lvl="0"/>
            <a:r>
              <a:rPr lang="en-US"/>
              <a:t>Add content</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p:spPr>
        <p:txBody>
          <a:bodyPr/>
          <a:lstStyle>
            <a:lvl1pPr>
              <a:defRPr/>
            </a:lvl1pPr>
          </a:lstStyle>
          <a:p>
            <a:pPr lvl="0"/>
            <a:r>
              <a:rPr lang="en-US"/>
              <a:t>Add content</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p:spPr>
        <p:txBody>
          <a:bodyPr/>
          <a:lstStyle>
            <a:lvl1pPr>
              <a:defRPr/>
            </a:lvl1pPr>
          </a:lstStyle>
          <a:p>
            <a:pPr lvl="0"/>
            <a:r>
              <a:rPr lang="en-US"/>
              <a:t>Add content</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p:spPr>
        <p:txBody>
          <a:bodyPr/>
          <a:lstStyle>
            <a:lvl1pPr>
              <a:defRPr/>
            </a:lvl1pPr>
          </a:lstStyle>
          <a:p>
            <a:pPr lvl="0"/>
            <a:r>
              <a:rPr lang="en-US"/>
              <a:t>Add content</a:t>
            </a:r>
            <a:endParaRPr lang="en-GB"/>
          </a:p>
        </p:txBody>
      </p:sp>
      <p:sp>
        <p:nvSpPr>
          <p:cNvPr id="24" name="Picture Placeholder 23">
            <a:extLst>
              <a:ext uri="{FF2B5EF4-FFF2-40B4-BE49-F238E27FC236}">
                <a16:creationId xmlns:a16="http://schemas.microsoft.com/office/drawing/2014/main" id="{887CD75E-332A-46D6-83C3-655669B9C4EC}"/>
              </a:ext>
            </a:extLst>
          </p:cNvPr>
          <p:cNvSpPr>
            <a:spLocks noGrp="1"/>
          </p:cNvSpPr>
          <p:nvPr>
            <p:ph type="pic" sz="quarter" idx="19" hasCustomPrompt="1"/>
          </p:nvPr>
        </p:nvSpPr>
        <p:spPr>
          <a:xfrm>
            <a:off x="329209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5" name="Picture Placeholder 24">
            <a:extLst>
              <a:ext uri="{FF2B5EF4-FFF2-40B4-BE49-F238E27FC236}">
                <a16:creationId xmlns:a16="http://schemas.microsoft.com/office/drawing/2014/main" id="{D06B4DE3-88F7-47FE-ABFA-103025B357B4}"/>
              </a:ext>
            </a:extLst>
          </p:cNvPr>
          <p:cNvSpPr>
            <a:spLocks noGrp="1"/>
          </p:cNvSpPr>
          <p:nvPr>
            <p:ph type="pic" sz="quarter" idx="20" hasCustomPrompt="1"/>
          </p:nvPr>
        </p:nvSpPr>
        <p:spPr>
          <a:xfrm>
            <a:off x="613174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6" name="Picture Placeholder 25">
            <a:extLst>
              <a:ext uri="{FF2B5EF4-FFF2-40B4-BE49-F238E27FC236}">
                <a16:creationId xmlns:a16="http://schemas.microsoft.com/office/drawing/2014/main" id="{C0BFDF0D-FBCA-4E84-90D4-9FEC8248675B}"/>
              </a:ext>
            </a:extLst>
          </p:cNvPr>
          <p:cNvSpPr>
            <a:spLocks noGrp="1"/>
          </p:cNvSpPr>
          <p:nvPr>
            <p:ph type="pic" sz="quarter" idx="21" hasCustomPrompt="1"/>
          </p:nvPr>
        </p:nvSpPr>
        <p:spPr>
          <a:xfrm>
            <a:off x="897140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3" name="No_Classification">
            <a:extLst>
              <a:ext uri="{FF2B5EF4-FFF2-40B4-BE49-F238E27FC236}">
                <a16:creationId xmlns:a16="http://schemas.microsoft.com/office/drawing/2014/main" id="{BBA594F5-31B3-FC26-6527-108FE2DB971C}"/>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912907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mp;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9019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Meet the team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solidFill>
                  <a:schemeClr val="bg1"/>
                </a:solidFill>
              </a:defRPr>
            </a:lvl1pPr>
          </a:lstStyle>
          <a:p>
            <a:r>
              <a:rPr lang="en-US"/>
              <a:t>Meet the team</a:t>
            </a:r>
            <a:endParaRPr lang="en-GB"/>
          </a:p>
        </p:txBody>
      </p:sp>
      <p:sp>
        <p:nvSpPr>
          <p:cNvPr id="9" name="Text Placeholder 8">
            <a:extLst>
              <a:ext uri="{FF2B5EF4-FFF2-40B4-BE49-F238E27FC236}">
                <a16:creationId xmlns:a16="http://schemas.microsoft.com/office/drawing/2014/main" id="{B78E72F2-A6AC-43F1-A849-A00CDEF5EA85}"/>
              </a:ext>
            </a:extLst>
          </p:cNvPr>
          <p:cNvSpPr>
            <a:spLocks noGrp="1"/>
          </p:cNvSpPr>
          <p:nvPr>
            <p:ph type="body" sz="quarter" idx="10" hasCustomPrompt="1"/>
          </p:nvPr>
        </p:nvSpPr>
        <p:spPr>
          <a:xfrm>
            <a:off x="45243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p:spPr>
        <p:txBody>
          <a:bodyPr/>
          <a:lstStyle>
            <a:lvl1pPr>
              <a:defRPr>
                <a:solidFill>
                  <a:schemeClr val="bg1"/>
                </a:solidFill>
              </a:defRPr>
            </a:lvl1pPr>
          </a:lstStyle>
          <a:p>
            <a:pPr lvl="0"/>
            <a:r>
              <a:rPr lang="en-US"/>
              <a:t>Add content</a:t>
            </a:r>
            <a:endParaRPr lang="en-GB"/>
          </a:p>
        </p:txBody>
      </p:sp>
      <p:sp>
        <p:nvSpPr>
          <p:cNvPr id="12" name="Text Placeholder 11">
            <a:extLst>
              <a:ext uri="{FF2B5EF4-FFF2-40B4-BE49-F238E27FC236}">
                <a16:creationId xmlns:a16="http://schemas.microsoft.com/office/drawing/2014/main" id="{7E434A42-49D0-4CA1-BB83-11FB5E1E5DCC}"/>
              </a:ext>
            </a:extLst>
          </p:cNvPr>
          <p:cNvSpPr>
            <a:spLocks noGrp="1"/>
          </p:cNvSpPr>
          <p:nvPr>
            <p:ph type="body" sz="quarter" idx="12" hasCustomPrompt="1"/>
          </p:nvPr>
        </p:nvSpPr>
        <p:spPr>
          <a:xfrm>
            <a:off x="329209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p:spPr>
        <p:txBody>
          <a:bodyPr/>
          <a:lstStyle>
            <a:lvl1pPr>
              <a:defRPr>
                <a:solidFill>
                  <a:schemeClr val="bg1"/>
                </a:solidFill>
              </a:defRPr>
            </a:lvl1pPr>
          </a:lstStyle>
          <a:p>
            <a:pPr lvl="0"/>
            <a:r>
              <a:rPr lang="en-US"/>
              <a:t>Add content</a:t>
            </a:r>
            <a:endParaRPr lang="en-GB"/>
          </a:p>
        </p:txBody>
      </p:sp>
      <p:sp>
        <p:nvSpPr>
          <p:cNvPr id="14" name="Text Placeholder 13">
            <a:extLst>
              <a:ext uri="{FF2B5EF4-FFF2-40B4-BE49-F238E27FC236}">
                <a16:creationId xmlns:a16="http://schemas.microsoft.com/office/drawing/2014/main" id="{BECA9684-D55E-4B3C-9378-7CC635F78BC8}"/>
              </a:ext>
            </a:extLst>
          </p:cNvPr>
          <p:cNvSpPr>
            <a:spLocks noGrp="1"/>
          </p:cNvSpPr>
          <p:nvPr>
            <p:ph type="body" sz="quarter" idx="14" hasCustomPrompt="1"/>
          </p:nvPr>
        </p:nvSpPr>
        <p:spPr>
          <a:xfrm>
            <a:off x="613174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p:spPr>
        <p:txBody>
          <a:bodyPr/>
          <a:lstStyle>
            <a:lvl1pPr>
              <a:defRPr>
                <a:solidFill>
                  <a:schemeClr val="bg1"/>
                </a:solidFill>
              </a:defRPr>
            </a:lvl1pPr>
          </a:lstStyle>
          <a:p>
            <a:pPr lvl="0"/>
            <a:r>
              <a:rPr lang="en-US"/>
              <a:t>Add content</a:t>
            </a:r>
            <a:endParaRPr lang="en-GB"/>
          </a:p>
        </p:txBody>
      </p:sp>
      <p:sp>
        <p:nvSpPr>
          <p:cNvPr id="16" name="Text Placeholder 15">
            <a:extLst>
              <a:ext uri="{FF2B5EF4-FFF2-40B4-BE49-F238E27FC236}">
                <a16:creationId xmlns:a16="http://schemas.microsoft.com/office/drawing/2014/main" id="{B3D5159A-DD0D-4DB1-8FF9-C8484DE41000}"/>
              </a:ext>
            </a:extLst>
          </p:cNvPr>
          <p:cNvSpPr>
            <a:spLocks noGrp="1"/>
          </p:cNvSpPr>
          <p:nvPr>
            <p:ph type="body" sz="quarter" idx="16" hasCustomPrompt="1"/>
          </p:nvPr>
        </p:nvSpPr>
        <p:spPr>
          <a:xfrm>
            <a:off x="897140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p:spPr>
        <p:txBody>
          <a:bodyPr/>
          <a:lstStyle>
            <a:lvl1pPr>
              <a:defRPr>
                <a:solidFill>
                  <a:schemeClr val="bg1"/>
                </a:solidFill>
              </a:defRPr>
            </a:lvl1pPr>
          </a:lstStyle>
          <a:p>
            <a:pPr lvl="0"/>
            <a:r>
              <a:rPr lang="en-US"/>
              <a:t>Add content</a:t>
            </a:r>
            <a:endParaRPr lang="en-GB"/>
          </a:p>
        </p:txBody>
      </p:sp>
      <p:sp>
        <p:nvSpPr>
          <p:cNvPr id="3" name="No_Classification">
            <a:extLst>
              <a:ext uri="{FF2B5EF4-FFF2-40B4-BE49-F238E27FC236}">
                <a16:creationId xmlns:a16="http://schemas.microsoft.com/office/drawing/2014/main" id="{BC39653E-E399-3DD9-60F6-9A1969B8B1D5}"/>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852870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a video</a:t>
            </a:r>
            <a:endParaRPr lang="en-GB"/>
          </a:p>
        </p:txBody>
      </p:sp>
      <p:sp>
        <p:nvSpPr>
          <p:cNvPr id="12" name="Media Placeholder 11">
            <a:extLst>
              <a:ext uri="{FF2B5EF4-FFF2-40B4-BE49-F238E27FC236}">
                <a16:creationId xmlns:a16="http://schemas.microsoft.com/office/drawing/2014/main" id="{3E0BF0D3-34C5-4E8C-AF2A-F111651491D0}"/>
              </a:ext>
            </a:extLst>
          </p:cNvPr>
          <p:cNvSpPr>
            <a:spLocks noGrp="1"/>
          </p:cNvSpPr>
          <p:nvPr>
            <p:ph type="media" sz="quarter" idx="10" hasCustomPrompt="1"/>
          </p:nvPr>
        </p:nvSpPr>
        <p:spPr>
          <a:xfrm>
            <a:off x="2482056" y="1855023"/>
            <a:ext cx="7227888" cy="4052887"/>
          </a:xfrm>
          <a:solidFill>
            <a:schemeClr val="bg2">
              <a:lumMod val="40000"/>
              <a:lumOff val="60000"/>
            </a:schemeClr>
          </a:solidFill>
        </p:spPr>
        <p:txBody>
          <a:bodyPr vert="horz" wrap="square" lIns="0" tIns="0" rIns="0" bIns="0" rtlCol="0" anchor="ctr">
            <a:noAutofit/>
          </a:bodyPr>
          <a:lstStyle>
            <a:lvl1pPr>
              <a:defRPr lang="en-GB" sz="2000">
                <a:solidFill>
                  <a:schemeClr val="tx2"/>
                </a:solidFill>
              </a:defRPr>
            </a:lvl1pPr>
          </a:lstStyle>
          <a:p>
            <a:pPr marL="153988" lvl="0" indent="-153988" algn="ctr"/>
            <a:r>
              <a:rPr lang="en-GB"/>
              <a:t>Add media</a:t>
            </a:r>
          </a:p>
        </p:txBody>
      </p:sp>
      <p:sp>
        <p:nvSpPr>
          <p:cNvPr id="3" name="No_Classification">
            <a:extLst>
              <a:ext uri="{FF2B5EF4-FFF2-40B4-BE49-F238E27FC236}">
                <a16:creationId xmlns:a16="http://schemas.microsoft.com/office/drawing/2014/main" id="{C9F74C6D-910A-6C67-2D30-EFDC3506DC6E}"/>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7486580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Media on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a video</a:t>
            </a:r>
            <a:endParaRPr lang="en-GB"/>
          </a:p>
        </p:txBody>
      </p:sp>
      <p:sp>
        <p:nvSpPr>
          <p:cNvPr id="4" name="Media Placeholder 11">
            <a:extLst>
              <a:ext uri="{FF2B5EF4-FFF2-40B4-BE49-F238E27FC236}">
                <a16:creationId xmlns:a16="http://schemas.microsoft.com/office/drawing/2014/main" id="{07B7985F-3B77-47D4-8044-B250A793B1C1}"/>
              </a:ext>
            </a:extLst>
          </p:cNvPr>
          <p:cNvSpPr>
            <a:spLocks noGrp="1"/>
          </p:cNvSpPr>
          <p:nvPr>
            <p:ph type="media" sz="quarter" idx="10" hasCustomPrompt="1"/>
          </p:nvPr>
        </p:nvSpPr>
        <p:spPr>
          <a:xfrm>
            <a:off x="2482056" y="1855023"/>
            <a:ext cx="7227888" cy="4052887"/>
          </a:xfrm>
          <a:solidFill>
            <a:schemeClr val="bg2">
              <a:lumMod val="40000"/>
              <a:lumOff val="60000"/>
            </a:schemeClr>
          </a:solidFill>
        </p:spPr>
        <p:txBody>
          <a:bodyPr vert="horz" wrap="square" lIns="0" tIns="0" rIns="0" bIns="0" rtlCol="0" anchor="ctr">
            <a:noAutofit/>
          </a:bodyPr>
          <a:lstStyle>
            <a:lvl1pPr algn="ctr">
              <a:defRPr lang="en-GB" sz="2000">
                <a:solidFill>
                  <a:schemeClr val="tx2"/>
                </a:solidFill>
              </a:defRPr>
            </a:lvl1pPr>
          </a:lstStyle>
          <a:p>
            <a:pPr marL="153988" lvl="0" indent="-153988" algn="ctr"/>
            <a:r>
              <a:rPr lang="en-GB"/>
              <a:t>Add media</a:t>
            </a:r>
          </a:p>
        </p:txBody>
      </p:sp>
      <p:sp>
        <p:nvSpPr>
          <p:cNvPr id="3" name="No_Classification">
            <a:extLst>
              <a:ext uri="{FF2B5EF4-FFF2-40B4-BE49-F238E27FC236}">
                <a16:creationId xmlns:a16="http://schemas.microsoft.com/office/drawing/2014/main" id="{60A01917-B438-9E8B-9B08-71875F445EA7}"/>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2575130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60719"/>
            <a:ext cx="6480000" cy="1519947"/>
          </a:xfrm>
        </p:spPr>
        <p:txBody>
          <a:bodyPr anchor="b">
            <a:noAutofit/>
          </a:bodyPr>
          <a:lstStyle>
            <a:lvl1pPr algn="l">
              <a:lnSpc>
                <a:spcPct val="85000"/>
              </a:lnSpc>
              <a:defRPr sz="4600" b="1">
                <a:solidFill>
                  <a:schemeClr val="bg1"/>
                </a:solidFill>
              </a:defRPr>
            </a:lvl1pPr>
          </a:lstStyle>
          <a:p>
            <a:r>
              <a:rPr lang="en-US"/>
              <a:t>Thank you</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userDrawn="1"/>
        </p:nvPicPr>
        <p:blipFill rotWithShape="1">
          <a:blip r:embed="rId5"/>
          <a:srcRect t="2801" r="45708" b="45214"/>
          <a:stretch/>
        </p:blipFill>
        <p:spPr>
          <a:xfrm>
            <a:off x="636609" y="-1"/>
            <a:ext cx="866265" cy="2789719"/>
          </a:xfrm>
          <a:prstGeom prst="rect">
            <a:avLst/>
          </a:prstGeom>
        </p:spPr>
      </p:pic>
      <p:pic>
        <p:nvPicPr>
          <p:cNvPr id="5" name="Picture 4">
            <a:extLst>
              <a:ext uri="{FF2B5EF4-FFF2-40B4-BE49-F238E27FC236}">
                <a16:creationId xmlns:a16="http://schemas.microsoft.com/office/drawing/2014/main" id="{A5D48DCE-42BA-4CED-A212-0674E5C6D2E7}"/>
              </a:ext>
            </a:extLst>
          </p:cNvPr>
          <p:cNvPicPr>
            <a:picLocks noChangeAspect="1"/>
          </p:cNvPicPr>
          <p:nvPr userDrawn="1"/>
        </p:nvPicPr>
        <p:blipFill rotWithShape="1">
          <a:blip r:embed="rId5"/>
          <a:srcRect t="3483" b="43449"/>
          <a:stretch/>
        </p:blipFill>
        <p:spPr>
          <a:xfrm>
            <a:off x="636609" y="0"/>
            <a:ext cx="1623143" cy="2897109"/>
          </a:xfrm>
          <a:prstGeom prst="rect">
            <a:avLst/>
          </a:prstGeom>
        </p:spPr>
      </p:pic>
      <p:grpSp>
        <p:nvGrpSpPr>
          <p:cNvPr id="10" name="Group 9">
            <a:extLst>
              <a:ext uri="{FF2B5EF4-FFF2-40B4-BE49-F238E27FC236}">
                <a16:creationId xmlns:a16="http://schemas.microsoft.com/office/drawing/2014/main" id="{626A6355-54B7-46A7-B6C7-767E396E1773}"/>
              </a:ext>
            </a:extLst>
          </p:cNvPr>
          <p:cNvGrpSpPr/>
          <p:nvPr userDrawn="1"/>
        </p:nvGrpSpPr>
        <p:grpSpPr>
          <a:xfrm>
            <a:off x="7581799" y="4421775"/>
            <a:ext cx="4610201" cy="2436225"/>
            <a:chOff x="7581799" y="4421775"/>
            <a:chExt cx="4610201" cy="2436225"/>
          </a:xfrm>
        </p:grpSpPr>
        <p:grpSp>
          <p:nvGrpSpPr>
            <p:cNvPr id="11" name="Group 10">
              <a:extLst>
                <a:ext uri="{FF2B5EF4-FFF2-40B4-BE49-F238E27FC236}">
                  <a16:creationId xmlns:a16="http://schemas.microsoft.com/office/drawing/2014/main" id="{867B71F9-503C-485D-933F-A34B20D16725}"/>
                </a:ext>
              </a:extLst>
            </p:cNvPr>
            <p:cNvGrpSpPr/>
            <p:nvPr userDrawn="1"/>
          </p:nvGrpSpPr>
          <p:grpSpPr>
            <a:xfrm>
              <a:off x="7581799" y="4421775"/>
              <a:ext cx="4610201" cy="2436225"/>
              <a:chOff x="-2399815" y="1795775"/>
              <a:chExt cx="4610201" cy="2436225"/>
            </a:xfrm>
          </p:grpSpPr>
          <p:sp>
            <p:nvSpPr>
              <p:cNvPr id="13" name="Freeform: Shape 12">
                <a:extLst>
                  <a:ext uri="{FF2B5EF4-FFF2-40B4-BE49-F238E27FC236}">
                    <a16:creationId xmlns:a16="http://schemas.microsoft.com/office/drawing/2014/main" id="{6163086D-2C03-4016-AF03-9EE1000758F8}"/>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2EECD2F-8FBE-4896-A73D-EA0B9956B4BC}"/>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12" name="Graphic 11">
              <a:extLst>
                <a:ext uri="{FF2B5EF4-FFF2-40B4-BE49-F238E27FC236}">
                  <a16:creationId xmlns:a16="http://schemas.microsoft.com/office/drawing/2014/main" id="{CC41C8C7-D6C5-4C79-A6CB-8B029248295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17" name="Text Placeholder 16">
            <a:extLst>
              <a:ext uri="{FF2B5EF4-FFF2-40B4-BE49-F238E27FC236}">
                <a16:creationId xmlns:a16="http://schemas.microsoft.com/office/drawing/2014/main" id="{9A5B1CAD-6941-4AC1-BD30-E00B7D193B28}"/>
              </a:ext>
            </a:extLst>
          </p:cNvPr>
          <p:cNvSpPr>
            <a:spLocks noGrp="1"/>
          </p:cNvSpPr>
          <p:nvPr>
            <p:ph type="body" sz="quarter" idx="10" hasCustomPrompt="1"/>
          </p:nvPr>
        </p:nvSpPr>
        <p:spPr>
          <a:xfrm>
            <a:off x="672823" y="5109754"/>
            <a:ext cx="2568319" cy="1306921"/>
          </a:xfrm>
          <a:prstGeom prst="rect">
            <a:avLst/>
          </a:prstGeom>
        </p:spPr>
        <p:txBody>
          <a:bodyPr/>
          <a:lstStyle>
            <a:lvl1pPr marL="0" indent="0">
              <a:buNone/>
              <a:defRPr>
                <a:solidFill>
                  <a:schemeClr val="bg1"/>
                </a:solidFill>
              </a:defRPr>
            </a:lvl1pPr>
          </a:lstStyle>
          <a:p>
            <a:pPr lvl="0"/>
            <a:r>
              <a:rPr lang="en-US"/>
              <a:t>Add contact details</a:t>
            </a:r>
            <a:endParaRPr lang="en-GB"/>
          </a:p>
        </p:txBody>
      </p:sp>
      <p:sp>
        <p:nvSpPr>
          <p:cNvPr id="3" name="No_Classification">
            <a:extLst>
              <a:ext uri="{FF2B5EF4-FFF2-40B4-BE49-F238E27FC236}">
                <a16:creationId xmlns:a16="http://schemas.microsoft.com/office/drawing/2014/main" id="{1AFF9FCC-BC66-3F3D-5004-39AAB8BCC3E8}"/>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681599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con page">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38041E19-FF4F-4C33-A0BA-DC847F2024C3}"/>
              </a:ext>
            </a:extLst>
          </p:cNvPr>
          <p:cNvPicPr>
            <a:picLocks noChangeAspect="1"/>
          </p:cNvPicPr>
          <p:nvPr userDrawn="1"/>
        </p:nvPicPr>
        <p:blipFill rotWithShape="1">
          <a:blip r:embed="rId3"/>
          <a:srcRect t="75559" r="25142"/>
          <a:stretch/>
        </p:blipFill>
        <p:spPr>
          <a:xfrm>
            <a:off x="6114472" y="4895273"/>
            <a:ext cx="6077528" cy="1437059"/>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777799"/>
          </a:xfrm>
        </p:spPr>
        <p:txBody>
          <a:bodyPr/>
          <a:lstStyle>
            <a:lvl1pPr>
              <a:defRPr/>
            </a:lvl1pPr>
          </a:lstStyle>
          <a:p>
            <a:r>
              <a:rPr lang="en-US"/>
              <a:t>PAGE HEADING CAN GO OVER TWEO LINES</a:t>
            </a:r>
            <a:endParaRPr lang="en-GB"/>
          </a:p>
        </p:txBody>
      </p:sp>
      <p:sp>
        <p:nvSpPr>
          <p:cNvPr id="16" name="Content Placeholder 2">
            <a:extLst>
              <a:ext uri="{FF2B5EF4-FFF2-40B4-BE49-F238E27FC236}">
                <a16:creationId xmlns:a16="http://schemas.microsoft.com/office/drawing/2014/main" id="{67B6F139-4C82-4FC9-911C-E997AF62CDA9}"/>
              </a:ext>
            </a:extLst>
          </p:cNvPr>
          <p:cNvSpPr>
            <a:spLocks noGrp="1"/>
          </p:cNvSpPr>
          <p:nvPr>
            <p:ph idx="1" hasCustomPrompt="1"/>
          </p:nvPr>
        </p:nvSpPr>
        <p:spPr>
          <a:xfrm>
            <a:off x="464470"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a:extLst>
              <a:ext uri="{FF2B5EF4-FFF2-40B4-BE49-F238E27FC236}">
                <a16:creationId xmlns:a16="http://schemas.microsoft.com/office/drawing/2014/main" id="{ED74F4DB-770E-4689-994A-4FEA02620699}"/>
              </a:ext>
            </a:extLst>
          </p:cNvPr>
          <p:cNvSpPr>
            <a:spLocks noGrp="1"/>
          </p:cNvSpPr>
          <p:nvPr>
            <p:ph idx="10" hasCustomPrompt="1"/>
          </p:nvPr>
        </p:nvSpPr>
        <p:spPr>
          <a:xfrm>
            <a:off x="6437288"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pic>
        <p:nvPicPr>
          <p:cNvPr id="19" name="Picture 18" descr="Graphical user interface, application&#10;&#10;Description automatically generated">
            <a:extLst>
              <a:ext uri="{FF2B5EF4-FFF2-40B4-BE49-F238E27FC236}">
                <a16:creationId xmlns:a16="http://schemas.microsoft.com/office/drawing/2014/main" id="{CC22B201-2EF3-414F-83E9-BB571A48B25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096000" y="0"/>
            <a:ext cx="6095999" cy="1825625"/>
          </a:xfrm>
          <a:prstGeom prst="rect">
            <a:avLst/>
          </a:prstGeom>
        </p:spPr>
      </p:pic>
      <p:sp>
        <p:nvSpPr>
          <p:cNvPr id="3" name="No_Classification">
            <a:extLst>
              <a:ext uri="{FF2B5EF4-FFF2-40B4-BE49-F238E27FC236}">
                <a16:creationId xmlns:a16="http://schemas.microsoft.com/office/drawing/2014/main" id="{FC4A7B1D-E8A9-0E44-951D-95DE06B6CEE9}"/>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15014413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No_Classification">
            <a:extLst>
              <a:ext uri="{FF2B5EF4-FFF2-40B4-BE49-F238E27FC236}">
                <a16:creationId xmlns:a16="http://schemas.microsoft.com/office/drawing/2014/main" id="{39988A11-1BB0-4D8C-4315-9A96E08B4829}"/>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0872967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a:xfrm>
            <a:off x="670986" y="360000"/>
            <a:ext cx="10862202" cy="288000"/>
          </a:xfrm>
        </p:spPr>
        <p:txBody>
          <a:bodyPr/>
          <a:lstStyle/>
          <a:p>
            <a:r>
              <a:rPr lang="en-US"/>
              <a:t>Click to edit Master title style</a:t>
            </a:r>
            <a:endParaRPr lang="en-GB"/>
          </a:p>
        </p:txBody>
      </p:sp>
      <p:sp>
        <p:nvSpPr>
          <p:cNvPr id="5" name="Text Placeholder 9">
            <a:extLst>
              <a:ext uri="{FF2B5EF4-FFF2-40B4-BE49-F238E27FC236}">
                <a16:creationId xmlns:a16="http://schemas.microsoft.com/office/drawing/2014/main" id="{457F897E-62A6-6C4C-8742-A5F64D33920A}"/>
              </a:ext>
            </a:extLst>
          </p:cNvPr>
          <p:cNvSpPr>
            <a:spLocks noGrp="1"/>
          </p:cNvSpPr>
          <p:nvPr>
            <p:ph type="body" sz="quarter" idx="13" hasCustomPrompt="1"/>
          </p:nvPr>
        </p:nvSpPr>
        <p:spPr>
          <a:xfrm>
            <a:off x="670984" y="655501"/>
            <a:ext cx="10862204" cy="360000"/>
          </a:xfrm>
        </p:spPr>
        <p:txBody>
          <a:bodyPr tIns="72000">
            <a:spAutoFit/>
          </a:bodyPr>
          <a:lstStyle>
            <a:lvl1pPr>
              <a:lnSpc>
                <a:spcPct val="90000"/>
              </a:lnSpc>
              <a:buNone/>
              <a:defRPr sz="2000" spc="-20" baseline="0">
                <a:solidFill>
                  <a:schemeClr val="tx2"/>
                </a:solidFill>
              </a:defRPr>
            </a:lvl1pPr>
          </a:lstStyle>
          <a:p>
            <a:pPr lvl="0"/>
            <a:r>
              <a:rPr lang="en-US"/>
              <a:t>Insert subtitle</a:t>
            </a:r>
          </a:p>
        </p:txBody>
      </p:sp>
    </p:spTree>
    <p:extLst>
      <p:ext uri="{BB962C8B-B14F-4D97-AF65-F5344CB8AC3E}">
        <p14:creationId xmlns:p14="http://schemas.microsoft.com/office/powerpoint/2010/main" val="39359948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1A17-F3FD-19C5-F156-FBDF6A7312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65FCCEB-C019-BC33-B8BD-B2330BEF68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81DF2C9-B970-037A-1E40-178D54183808}"/>
              </a:ext>
            </a:extLst>
          </p:cNvPr>
          <p:cNvSpPr>
            <a:spLocks noGrp="1"/>
          </p:cNvSpPr>
          <p:nvPr>
            <p:ph type="dt" sz="half" idx="10"/>
          </p:nvPr>
        </p:nvSpPr>
        <p:spPr/>
        <p:txBody>
          <a:bodyPr/>
          <a:lstStyle/>
          <a:p>
            <a:fld id="{B987B449-4D38-45D7-9011-674C264CC808}" type="datetimeFigureOut">
              <a:rPr lang="en-GB" smtClean="0"/>
              <a:t>10/10/2024</a:t>
            </a:fld>
            <a:endParaRPr lang="en-GB"/>
          </a:p>
        </p:txBody>
      </p:sp>
      <p:sp>
        <p:nvSpPr>
          <p:cNvPr id="5" name="Footer Placeholder 4">
            <a:extLst>
              <a:ext uri="{FF2B5EF4-FFF2-40B4-BE49-F238E27FC236}">
                <a16:creationId xmlns:a16="http://schemas.microsoft.com/office/drawing/2014/main" id="{3E04CDB1-1B28-773B-6D5D-2F99878733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0DE41F-0990-04FF-255B-CFD09FC4C007}"/>
              </a:ext>
            </a:extLst>
          </p:cNvPr>
          <p:cNvSpPr>
            <a:spLocks noGrp="1"/>
          </p:cNvSpPr>
          <p:nvPr>
            <p:ph type="sldNum" sz="quarter" idx="12"/>
          </p:nvPr>
        </p:nvSpPr>
        <p:spPr/>
        <p:txBody>
          <a:bodyPr/>
          <a:lstStyle/>
          <a:p>
            <a:fld id="{DAB07645-E5E6-458D-A3B2-6DE9B4640289}" type="slidenum">
              <a:rPr lang="en-GB" smtClean="0"/>
              <a:t>‹#›</a:t>
            </a:fld>
            <a:endParaRPr lang="en-GB"/>
          </a:p>
        </p:txBody>
      </p:sp>
      <p:sp>
        <p:nvSpPr>
          <p:cNvPr id="7" name="No_Classification">
            <a:extLst>
              <a:ext uri="{FF2B5EF4-FFF2-40B4-BE49-F238E27FC236}">
                <a16:creationId xmlns:a16="http://schemas.microsoft.com/office/drawing/2014/main" id="{720C40BF-ACE3-EDEA-B818-27A91214CF08}"/>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1678233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itle pic">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150" name="Freeform: Shape 149">
            <a:extLst>
              <a:ext uri="{FF2B5EF4-FFF2-40B4-BE49-F238E27FC236}">
                <a16:creationId xmlns:a16="http://schemas.microsoft.com/office/drawing/2014/main" id="{F63B9805-7F54-4534-8DF4-4E9B63E47865}"/>
              </a:ext>
            </a:extLst>
          </p:cNvPr>
          <p:cNvSpPr/>
          <p:nvPr userDrawn="1"/>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userDrawn="1"/>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bg1"/>
          </a:solidFill>
          <a:ln w="19050" cap="flat">
            <a:solidFill>
              <a:schemeClr val="bg1"/>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userDrawn="1">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bg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18177840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pic blue">
    <p:spTree>
      <p:nvGrpSpPr>
        <p:cNvPr id="1" name=""/>
        <p:cNvGrpSpPr/>
        <p:nvPr/>
      </p:nvGrpSpPr>
      <p:grpSpPr>
        <a:xfrm>
          <a:off x="0" y="0"/>
          <a:ext cx="0" cy="0"/>
          <a:chOff x="0" y="0"/>
          <a:chExt cx="0" cy="0"/>
        </a:xfrm>
      </p:grpSpPr>
      <p:sp>
        <p:nvSpPr>
          <p:cNvPr id="150" name="Freeform: Shape 149">
            <a:extLst>
              <a:ext uri="{FF2B5EF4-FFF2-40B4-BE49-F238E27FC236}">
                <a16:creationId xmlns:a16="http://schemas.microsoft.com/office/drawing/2014/main" id="{F63B9805-7F54-4534-8DF4-4E9B63E47865}"/>
              </a:ext>
            </a:extLst>
          </p:cNvPr>
          <p:cNvSpPr/>
          <p:nvPr userDrawn="1"/>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userDrawn="1"/>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tx2"/>
          </a:solidFill>
          <a:ln w="19050" cap="flat">
            <a:solidFill>
              <a:schemeClr val="tx2"/>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userDrawn="1">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1301097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0363686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chemeClr val="tx2"/>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138" name="Freeform: Shape 137">
            <a:extLst>
              <a:ext uri="{FF2B5EF4-FFF2-40B4-BE49-F238E27FC236}">
                <a16:creationId xmlns:a16="http://schemas.microsoft.com/office/drawing/2014/main" id="{A5583D53-4242-4D6C-8D47-69EF5744DE7D}"/>
              </a:ext>
            </a:extLst>
          </p:cNvPr>
          <p:cNvSpPr/>
          <p:nvPr userDrawn="1"/>
        </p:nvSpPr>
        <p:spPr>
          <a:xfrm>
            <a:off x="828243" y="-30144"/>
            <a:ext cx="624144" cy="2055104"/>
          </a:xfrm>
          <a:custGeom>
            <a:avLst/>
            <a:gdLst>
              <a:gd name="connsiteX0" fmla="*/ 434287 w 624144"/>
              <a:gd name="connsiteY0" fmla="*/ 0 h 2055104"/>
              <a:gd name="connsiteX1" fmla="*/ 624144 w 624144"/>
              <a:gd name="connsiteY1" fmla="*/ 0 h 2055104"/>
              <a:gd name="connsiteX2" fmla="*/ 624144 w 624144"/>
              <a:gd name="connsiteY2" fmla="*/ 573869 h 2055104"/>
              <a:gd name="connsiteX3" fmla="*/ 624144 w 624144"/>
              <a:gd name="connsiteY3" fmla="*/ 578820 h 2055104"/>
              <a:gd name="connsiteX4" fmla="*/ 594592 w 624144"/>
              <a:gd name="connsiteY4" fmla="*/ 645219 h 2055104"/>
              <a:gd name="connsiteX5" fmla="*/ 587778 w 624144"/>
              <a:gd name="connsiteY5" fmla="*/ 649559 h 2055104"/>
              <a:gd name="connsiteX6" fmla="*/ 189890 w 624144"/>
              <a:gd name="connsiteY6" fmla="*/ 1047448 h 2055104"/>
              <a:gd name="connsiteX7" fmla="*/ 189890 w 624144"/>
              <a:gd name="connsiteY7" fmla="*/ 1957668 h 2055104"/>
              <a:gd name="connsiteX8" fmla="*/ 189890 w 624144"/>
              <a:gd name="connsiteY8" fmla="*/ 1962619 h 2055104"/>
              <a:gd name="connsiteX9" fmla="*/ 92485 w 624144"/>
              <a:gd name="connsiteY9" fmla="*/ 2055072 h 2055104"/>
              <a:gd name="connsiteX10" fmla="*/ 32 w 624144"/>
              <a:gd name="connsiteY10" fmla="*/ 1957668 h 2055104"/>
              <a:gd name="connsiteX11" fmla="*/ 32 w 624144"/>
              <a:gd name="connsiteY11" fmla="*/ 1008122 h 2055104"/>
              <a:gd name="connsiteX12" fmla="*/ 7252 w 624144"/>
              <a:gd name="connsiteY12" fmla="*/ 971812 h 2055104"/>
              <a:gd name="connsiteX13" fmla="*/ 26499 w 624144"/>
              <a:gd name="connsiteY13" fmla="*/ 942983 h 2055104"/>
              <a:gd name="connsiteX14" fmla="*/ 27817 w 624144"/>
              <a:gd name="connsiteY14" fmla="*/ 940948 h 2055104"/>
              <a:gd name="connsiteX15" fmla="*/ 434287 w 624144"/>
              <a:gd name="connsiteY15" fmla="*/ 534478 h 205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55104">
                <a:moveTo>
                  <a:pt x="434287" y="0"/>
                </a:moveTo>
                <a:lnTo>
                  <a:pt x="624144" y="0"/>
                </a:lnTo>
                <a:lnTo>
                  <a:pt x="624144" y="573869"/>
                </a:lnTo>
                <a:lnTo>
                  <a:pt x="624144" y="578820"/>
                </a:lnTo>
                <a:cubicBezTo>
                  <a:pt x="623461" y="605033"/>
                  <a:pt x="612218" y="628488"/>
                  <a:pt x="594592" y="645219"/>
                </a:cubicBezTo>
                <a:lnTo>
                  <a:pt x="587778" y="649559"/>
                </a:lnTo>
                <a:lnTo>
                  <a:pt x="189890" y="1047448"/>
                </a:lnTo>
                <a:lnTo>
                  <a:pt x="189890" y="1957668"/>
                </a:lnTo>
                <a:cubicBezTo>
                  <a:pt x="189935" y="1959318"/>
                  <a:pt x="189935" y="1960969"/>
                  <a:pt x="189890" y="1962619"/>
                </a:cubicBezTo>
                <a:cubicBezTo>
                  <a:pt x="188523" y="2015044"/>
                  <a:pt x="144917" y="2056439"/>
                  <a:pt x="92485" y="2055072"/>
                </a:cubicBezTo>
                <a:cubicBezTo>
                  <a:pt x="40060" y="2053706"/>
                  <a:pt x="-1335" y="2010093"/>
                  <a:pt x="32" y="1957668"/>
                </a:cubicBezTo>
                <a:lnTo>
                  <a:pt x="32" y="1008122"/>
                </a:lnTo>
                <a:cubicBezTo>
                  <a:pt x="32" y="995542"/>
                  <a:pt x="2530" y="983217"/>
                  <a:pt x="7252" y="971812"/>
                </a:cubicBezTo>
                <a:lnTo>
                  <a:pt x="26499" y="942983"/>
                </a:lnTo>
                <a:lnTo>
                  <a:pt x="27817" y="940948"/>
                </a:lnTo>
                <a:lnTo>
                  <a:pt x="434287" y="534478"/>
                </a:lnTo>
                <a:close/>
              </a:path>
            </a:pathLst>
          </a:custGeom>
          <a:solidFill>
            <a:srgbClr val="5B8E9F"/>
          </a:solidFill>
          <a:ln w="6379"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28453" y="2048681"/>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28453" y="2492515"/>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28453" y="2714433"/>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28453" y="2270598"/>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7852CAB7-7641-47BE-86ED-33C2EAE783D6}"/>
              </a:ext>
            </a:extLst>
          </p:cNvPr>
          <p:cNvSpPr/>
          <p:nvPr userDrawn="1"/>
        </p:nvSpPr>
        <p:spPr>
          <a:xfrm>
            <a:off x="680716" y="-30144"/>
            <a:ext cx="472098" cy="2483216"/>
          </a:xfrm>
          <a:custGeom>
            <a:avLst/>
            <a:gdLst>
              <a:gd name="connsiteX0" fmla="*/ 434093 w 472098"/>
              <a:gd name="connsiteY0" fmla="*/ 0 h 2483216"/>
              <a:gd name="connsiteX1" fmla="*/ 472065 w 472098"/>
              <a:gd name="connsiteY1" fmla="*/ 0 h 2483216"/>
              <a:gd name="connsiteX2" fmla="*/ 472065 w 472098"/>
              <a:gd name="connsiteY2" fmla="*/ 492956 h 2483216"/>
              <a:gd name="connsiteX3" fmla="*/ 472065 w 472098"/>
              <a:gd name="connsiteY3" fmla="*/ 495167 h 2483216"/>
              <a:gd name="connsiteX4" fmla="*/ 466743 w 472098"/>
              <a:gd name="connsiteY4" fmla="*/ 506158 h 2483216"/>
              <a:gd name="connsiteX5" fmla="*/ 466713 w 472098"/>
              <a:gd name="connsiteY5" fmla="*/ 506235 h 2483216"/>
              <a:gd name="connsiteX6" fmla="*/ 466699 w 472098"/>
              <a:gd name="connsiteY6" fmla="*/ 506249 h 2483216"/>
              <a:gd name="connsiteX7" fmla="*/ 465721 w 472098"/>
              <a:gd name="connsiteY7" fmla="*/ 508269 h 2483216"/>
              <a:gd name="connsiteX8" fmla="*/ 464124 w 472098"/>
              <a:gd name="connsiteY8" fmla="*/ 508825 h 2483216"/>
              <a:gd name="connsiteX9" fmla="*/ 38004 w 472098"/>
              <a:gd name="connsiteY9" fmla="*/ 934945 h 2483216"/>
              <a:gd name="connsiteX10" fmla="*/ 38004 w 472098"/>
              <a:gd name="connsiteY10" fmla="*/ 2463089 h 2483216"/>
              <a:gd name="connsiteX11" fmla="*/ 38004 w 472098"/>
              <a:gd name="connsiteY11" fmla="*/ 2465301 h 2483216"/>
              <a:gd name="connsiteX12" fmla="*/ 17909 w 472098"/>
              <a:gd name="connsiteY12" fmla="*/ 2483184 h 2483216"/>
              <a:gd name="connsiteX13" fmla="*/ 32 w 472098"/>
              <a:gd name="connsiteY13" fmla="*/ 2463089 h 2483216"/>
              <a:gd name="connsiteX14" fmla="*/ 32 w 472098"/>
              <a:gd name="connsiteY14" fmla="*/ 927274 h 2483216"/>
              <a:gd name="connsiteX15" fmla="*/ 4958 w 472098"/>
              <a:gd name="connsiteY15" fmla="*/ 915283 h 2483216"/>
              <a:gd name="connsiteX16" fmla="*/ 5074 w 472098"/>
              <a:gd name="connsiteY16" fmla="*/ 915228 h 2483216"/>
              <a:gd name="connsiteX17" fmla="*/ 5640 w 472098"/>
              <a:gd name="connsiteY17" fmla="*/ 913607 h 2483216"/>
              <a:gd name="connsiteX18" fmla="*/ 434093 w 472098"/>
              <a:gd name="connsiteY18" fmla="*/ 485154 h 248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83216">
                <a:moveTo>
                  <a:pt x="434093" y="0"/>
                </a:moveTo>
                <a:lnTo>
                  <a:pt x="472065" y="0"/>
                </a:lnTo>
                <a:lnTo>
                  <a:pt x="472065" y="492956"/>
                </a:lnTo>
                <a:cubicBezTo>
                  <a:pt x="472110" y="493691"/>
                  <a:pt x="472110" y="494432"/>
                  <a:pt x="472065" y="495167"/>
                </a:cubicBezTo>
                <a:lnTo>
                  <a:pt x="466743" y="506158"/>
                </a:lnTo>
                <a:lnTo>
                  <a:pt x="466713" y="506235"/>
                </a:lnTo>
                <a:lnTo>
                  <a:pt x="466699" y="506249"/>
                </a:lnTo>
                <a:lnTo>
                  <a:pt x="465721" y="508269"/>
                </a:lnTo>
                <a:lnTo>
                  <a:pt x="464124" y="508825"/>
                </a:lnTo>
                <a:lnTo>
                  <a:pt x="38004" y="934945"/>
                </a:lnTo>
                <a:lnTo>
                  <a:pt x="38004" y="2463089"/>
                </a:lnTo>
                <a:cubicBezTo>
                  <a:pt x="38049" y="2463824"/>
                  <a:pt x="38049" y="2464566"/>
                  <a:pt x="38004" y="2465301"/>
                </a:cubicBezTo>
                <a:cubicBezTo>
                  <a:pt x="37391" y="2475789"/>
                  <a:pt x="28398" y="2483790"/>
                  <a:pt x="17909" y="2483184"/>
                </a:cubicBezTo>
                <a:cubicBezTo>
                  <a:pt x="7427" y="2482571"/>
                  <a:pt x="-580" y="2473572"/>
                  <a:pt x="32" y="2463089"/>
                </a:cubicBezTo>
                <a:lnTo>
                  <a:pt x="32" y="927274"/>
                </a:lnTo>
                <a:cubicBezTo>
                  <a:pt x="245" y="922832"/>
                  <a:pt x="1986" y="918590"/>
                  <a:pt x="4958" y="915283"/>
                </a:cubicBezTo>
                <a:lnTo>
                  <a:pt x="5074" y="915228"/>
                </a:lnTo>
                <a:lnTo>
                  <a:pt x="5640" y="913607"/>
                </a:lnTo>
                <a:lnTo>
                  <a:pt x="434093" y="485154"/>
                </a:lnTo>
                <a:close/>
              </a:path>
            </a:pathLst>
          </a:custGeom>
          <a:solidFill>
            <a:schemeClr val="tx2"/>
          </a:solidFill>
          <a:ln w="19050" cap="flat">
            <a:solidFill>
              <a:schemeClr val="tx2"/>
            </a:solidFill>
            <a:prstDash val="solid"/>
            <a:miter/>
          </a:ln>
        </p:spPr>
        <p:txBody>
          <a:bodyPr rtlCol="0" anchor="ctr"/>
          <a:lstStyle/>
          <a:p>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13943646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sp>
        <p:nvSpPr>
          <p:cNvPr id="131" name="Rectangle 130">
            <a:extLst>
              <a:ext uri="{FF2B5EF4-FFF2-40B4-BE49-F238E27FC236}">
                <a16:creationId xmlns:a16="http://schemas.microsoft.com/office/drawing/2014/main" id="{4C281646-3673-4BEB-B16D-1816292F8E88}"/>
              </a:ext>
            </a:extLst>
          </p:cNvPr>
          <p:cNvSpPr/>
          <p:nvPr userDrawn="1"/>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Picture 104" descr="Chart, bubble chart&#10;&#10;Description automatically generated">
            <a:extLst>
              <a:ext uri="{FF2B5EF4-FFF2-40B4-BE49-F238E27FC236}">
                <a16:creationId xmlns:a16="http://schemas.microsoft.com/office/drawing/2014/main" id="{D9EFBD23-FD67-4B3D-B70E-6F1F04E6502D}"/>
              </a:ext>
            </a:extLst>
          </p:cNvPr>
          <p:cNvPicPr>
            <a:picLocks noChangeAspect="1"/>
          </p:cNvPicPr>
          <p:nvPr userDrawn="1"/>
        </p:nvPicPr>
        <p:blipFill rotWithShape="1">
          <a:blip r:embed="rId2"/>
          <a:srcRect t="2694" b="46535"/>
          <a:stretch/>
        </p:blipFill>
        <p:spPr>
          <a:xfrm>
            <a:off x="636609" y="0"/>
            <a:ext cx="1590543" cy="2716046"/>
          </a:xfrm>
          <a:prstGeom prst="rect">
            <a:avLst/>
          </a:prstGeom>
        </p:spPr>
      </p:pic>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098158" y="5654306"/>
            <a:ext cx="2753080"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15454"/>
            <a:ext cx="5760000" cy="1519947"/>
          </a:xfrm>
        </p:spPr>
        <p:txBody>
          <a:bodyPr anchor="b">
            <a:noAutofit/>
          </a:bodyPr>
          <a:lstStyle>
            <a:lvl1pPr algn="l">
              <a:lnSpc>
                <a:spcPct val="85000"/>
              </a:lnSpc>
              <a:defRPr sz="3400" b="1">
                <a:solidFill>
                  <a:schemeClr val="accent1"/>
                </a:solidFill>
              </a:defRPr>
            </a:lvl1pPr>
          </a:lstStyle>
          <a:p>
            <a:r>
              <a:rPr lang="en-GB"/>
              <a:t>add section title across two or three lines</a:t>
            </a:r>
          </a:p>
        </p:txBody>
      </p:sp>
    </p:spTree>
    <p:extLst>
      <p:ext uri="{BB962C8B-B14F-4D97-AF65-F5344CB8AC3E}">
        <p14:creationId xmlns:p14="http://schemas.microsoft.com/office/powerpoint/2010/main" val="25163977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Section blu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BB39C-0EFB-44BF-90EF-E74C469D4039}"/>
              </a:ext>
            </a:extLst>
          </p:cNvPr>
          <p:cNvSpPr/>
          <p:nvPr userDrawn="1"/>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15454"/>
            <a:ext cx="5760000" cy="1519947"/>
          </a:xfrm>
        </p:spPr>
        <p:txBody>
          <a:bodyPr anchor="b">
            <a:noAutofit/>
          </a:bodyPr>
          <a:lstStyle>
            <a:lvl1pPr algn="l">
              <a:lnSpc>
                <a:spcPct val="85000"/>
              </a:lnSpc>
              <a:defRPr sz="3400" b="1">
                <a:solidFill>
                  <a:schemeClr val="bg1"/>
                </a:solidFill>
              </a:defRPr>
            </a:lvl1pPr>
          </a:lstStyle>
          <a:p>
            <a:r>
              <a:rPr lang="en-US"/>
              <a:t>add section title across two or three lines</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userDrawn="1"/>
        </p:nvPicPr>
        <p:blipFill rotWithShape="1">
          <a:blip r:embed="rId4"/>
          <a:srcRect t="2801" r="45708" b="45214"/>
          <a:stretch/>
        </p:blipFill>
        <p:spPr>
          <a:xfrm>
            <a:off x="636609" y="-1"/>
            <a:ext cx="866265" cy="2789719"/>
          </a:xfrm>
          <a:prstGeom prst="rect">
            <a:avLst/>
          </a:prstGeom>
        </p:spPr>
      </p:pic>
    </p:spTree>
    <p:extLst>
      <p:ext uri="{BB962C8B-B14F-4D97-AF65-F5344CB8AC3E}">
        <p14:creationId xmlns:p14="http://schemas.microsoft.com/office/powerpoint/2010/main" val="34048100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E58FBB-03C6-46B7-B6D4-3935370D4889}"/>
              </a:ext>
            </a:extLst>
          </p:cNvPr>
          <p:cNvSpPr/>
          <p:nvPr userDrawn="1"/>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accent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userDrawn="1"/>
        </p:nvPicPr>
        <p:blipFill rotWithShape="1">
          <a:blip r:embed="rId2"/>
          <a:srcRect t="1188"/>
          <a:stretch/>
        </p:blipFill>
        <p:spPr>
          <a:xfrm>
            <a:off x="244441" y="0"/>
            <a:ext cx="1585457" cy="5269117"/>
          </a:xfrm>
          <a:prstGeom prst="rect">
            <a:avLst/>
          </a:prstGeom>
        </p:spPr>
      </p:pic>
    </p:spTree>
    <p:extLst>
      <p:ext uri="{BB962C8B-B14F-4D97-AF65-F5344CB8AC3E}">
        <p14:creationId xmlns:p14="http://schemas.microsoft.com/office/powerpoint/2010/main" val="36609191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8830D8-1031-4A67-8A6C-BB61006F9272}"/>
              </a:ext>
            </a:extLst>
          </p:cNvPr>
          <p:cNvSpPr/>
          <p:nvPr userDrawn="1"/>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bg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userDrawn="1"/>
        </p:nvPicPr>
        <p:blipFill rotWithShape="1">
          <a:blip r:embed="rId2"/>
          <a:srcRect t="1188"/>
          <a:stretch/>
        </p:blipFill>
        <p:spPr>
          <a:xfrm>
            <a:off x="244441" y="0"/>
            <a:ext cx="1585457" cy="5269117"/>
          </a:xfrm>
          <a:prstGeom prst="rect">
            <a:avLst/>
          </a:prstGeom>
        </p:spPr>
      </p:pic>
    </p:spTree>
    <p:extLst>
      <p:ext uri="{BB962C8B-B14F-4D97-AF65-F5344CB8AC3E}">
        <p14:creationId xmlns:p14="http://schemas.microsoft.com/office/powerpoint/2010/main" val="28921598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ents page with pictur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FA8B7E4-4F30-434B-B9E0-83F2ECEDA402}"/>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15" name="Text Placeholder 14">
            <a:extLst>
              <a:ext uri="{FF2B5EF4-FFF2-40B4-BE49-F238E27FC236}">
                <a16:creationId xmlns:a16="http://schemas.microsoft.com/office/drawing/2014/main" id="{44F4512A-5578-40CB-B9F3-48499FD0B5BD}"/>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6" name="Text Placeholder 14">
            <a:extLst>
              <a:ext uri="{FF2B5EF4-FFF2-40B4-BE49-F238E27FC236}">
                <a16:creationId xmlns:a16="http://schemas.microsoft.com/office/drawing/2014/main" id="{05ED987F-3229-4CD3-B083-3517F3D4A025}"/>
              </a:ext>
            </a:extLst>
          </p:cNvPr>
          <p:cNvSpPr>
            <a:spLocks noGrp="1"/>
          </p:cNvSpPr>
          <p:nvPr>
            <p:ph type="body" sz="quarter" idx="13" hasCustomPrompt="1"/>
          </p:nvPr>
        </p:nvSpPr>
        <p:spPr>
          <a:xfrm>
            <a:off x="56883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Tree>
    <p:extLst>
      <p:ext uri="{BB962C8B-B14F-4D97-AF65-F5344CB8AC3E}">
        <p14:creationId xmlns:p14="http://schemas.microsoft.com/office/powerpoint/2010/main" val="14657035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5" name="Text Placeholder 14">
            <a:extLst>
              <a:ext uri="{FF2B5EF4-FFF2-40B4-BE49-F238E27FC236}">
                <a16:creationId xmlns:a16="http://schemas.microsoft.com/office/drawing/2014/main" id="{B6ADBB60-E32E-4898-ACCA-69B2896A523A}"/>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6" name="Text Placeholder 14">
            <a:extLst>
              <a:ext uri="{FF2B5EF4-FFF2-40B4-BE49-F238E27FC236}">
                <a16:creationId xmlns:a16="http://schemas.microsoft.com/office/drawing/2014/main" id="{04A94C49-14DB-4E95-B443-D2F07429D40B}"/>
              </a:ext>
            </a:extLst>
          </p:cNvPr>
          <p:cNvSpPr>
            <a:spLocks noGrp="1"/>
          </p:cNvSpPr>
          <p:nvPr>
            <p:ph type="body" sz="quarter" idx="13" hasCustomPrompt="1"/>
          </p:nvPr>
        </p:nvSpPr>
        <p:spPr>
          <a:xfrm>
            <a:off x="55832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11" name="Text Placeholder 14">
            <a:extLst>
              <a:ext uri="{FF2B5EF4-FFF2-40B4-BE49-F238E27FC236}">
                <a16:creationId xmlns:a16="http://schemas.microsoft.com/office/drawing/2014/main" id="{B63F6C9C-73A3-4003-9535-01B8E495077F}"/>
              </a:ext>
            </a:extLst>
          </p:cNvPr>
          <p:cNvSpPr>
            <a:spLocks noGrp="1"/>
          </p:cNvSpPr>
          <p:nvPr>
            <p:ph type="body" sz="quarter" idx="14" hasCustomPrompt="1"/>
          </p:nvPr>
        </p:nvSpPr>
        <p:spPr>
          <a:xfrm>
            <a:off x="6309663"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2" name="Text Placeholder 14">
            <a:extLst>
              <a:ext uri="{FF2B5EF4-FFF2-40B4-BE49-F238E27FC236}">
                <a16:creationId xmlns:a16="http://schemas.microsoft.com/office/drawing/2014/main" id="{58F40EBD-D5DF-4E4A-A312-056D3EBEA673}"/>
              </a:ext>
            </a:extLst>
          </p:cNvPr>
          <p:cNvSpPr>
            <a:spLocks noGrp="1"/>
          </p:cNvSpPr>
          <p:nvPr>
            <p:ph type="body" sz="quarter" idx="15" hasCustomPrompt="1"/>
          </p:nvPr>
        </p:nvSpPr>
        <p:spPr>
          <a:xfrm>
            <a:off x="11437466"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Tree>
    <p:extLst>
      <p:ext uri="{BB962C8B-B14F-4D97-AF65-F5344CB8AC3E}">
        <p14:creationId xmlns:p14="http://schemas.microsoft.com/office/powerpoint/2010/main" val="41841536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7360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3845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Tree>
    <p:extLst>
      <p:ext uri="{BB962C8B-B14F-4D97-AF65-F5344CB8AC3E}">
        <p14:creationId xmlns:p14="http://schemas.microsoft.com/office/powerpoint/2010/main" val="2421307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2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947473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Tree>
    <p:extLst>
      <p:ext uri="{BB962C8B-B14F-4D97-AF65-F5344CB8AC3E}">
        <p14:creationId xmlns:p14="http://schemas.microsoft.com/office/powerpoint/2010/main" val="22515075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064645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mp;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7205518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mp;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979122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mp; 2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220494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content &amp;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9"/>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Tree>
    <p:extLst>
      <p:ext uri="{BB962C8B-B14F-4D97-AF65-F5344CB8AC3E}">
        <p14:creationId xmlns:p14="http://schemas.microsoft.com/office/powerpoint/2010/main" val="252444712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content &amp; char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8"/>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Tree>
    <p:extLst>
      <p:ext uri="{BB962C8B-B14F-4D97-AF65-F5344CB8AC3E}">
        <p14:creationId xmlns:p14="http://schemas.microsoft.com/office/powerpoint/2010/main" val="373358230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mp; 2 content with graphic">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AFFE2BBC-DC05-4694-9F11-59DB3A663E87}"/>
              </a:ext>
            </a:extLst>
          </p:cNvPr>
          <p:cNvPicPr>
            <a:picLocks noChangeAspect="1"/>
          </p:cNvPicPr>
          <p:nvPr userDrawn="1"/>
        </p:nvPicPr>
        <p:blipFill rotWithShape="1">
          <a:blip r:embed="rId2"/>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960011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content&amp; table with graphic">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EE97333A-2F33-462D-9983-42A23EE6B7CB}"/>
              </a:ext>
            </a:extLst>
          </p:cNvPr>
          <p:cNvPicPr>
            <a:picLocks noChangeAspect="1"/>
          </p:cNvPicPr>
          <p:nvPr userDrawn="1"/>
        </p:nvPicPr>
        <p:blipFill rotWithShape="1">
          <a:blip r:embed="rId2"/>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072"/>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able Placeholder 8">
            <a:extLst>
              <a:ext uri="{FF2B5EF4-FFF2-40B4-BE49-F238E27FC236}">
                <a16:creationId xmlns:a16="http://schemas.microsoft.com/office/drawing/2014/main" id="{69D71296-FBC7-46A5-976F-07C84B3CE5E6}"/>
              </a:ext>
            </a:extLst>
          </p:cNvPr>
          <p:cNvSpPr>
            <a:spLocks noGrp="1"/>
          </p:cNvSpPr>
          <p:nvPr>
            <p:ph type="tbl" sz="quarter" idx="11" hasCustomPrompt="1"/>
          </p:nvPr>
        </p:nvSpPr>
        <p:spPr>
          <a:xfrm>
            <a:off x="6096000" y="1808163"/>
            <a:ext cx="5630863" cy="4141787"/>
          </a:xfrm>
          <a:solidFill>
            <a:schemeClr val="bg2">
              <a:lumMod val="20000"/>
              <a:lumOff val="8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table</a:t>
            </a:r>
          </a:p>
        </p:txBody>
      </p:sp>
    </p:spTree>
    <p:extLst>
      <p:ext uri="{BB962C8B-B14F-4D97-AF65-F5344CB8AC3E}">
        <p14:creationId xmlns:p14="http://schemas.microsoft.com/office/powerpoint/2010/main" val="13470038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Purpose &amp; Vision">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D4B713FA-FEDC-4B8C-85D7-9815EE148469}"/>
              </a:ext>
            </a:extLst>
          </p:cNvPr>
          <p:cNvPicPr>
            <a:picLocks noChangeAspect="1"/>
          </p:cNvPicPr>
          <p:nvPr userDrawn="1"/>
        </p:nvPicPr>
        <p:blipFill rotWithShape="1">
          <a:blip r:embed="rId2"/>
          <a:srcRect t="5524" r="4876"/>
          <a:stretch/>
        </p:blipFill>
        <p:spPr>
          <a:xfrm>
            <a:off x="253497" y="-1"/>
            <a:ext cx="11938503" cy="6171403"/>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2"/>
            <a:ext cx="8942080" cy="2896147"/>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Group 10">
            <a:extLst>
              <a:ext uri="{FF2B5EF4-FFF2-40B4-BE49-F238E27FC236}">
                <a16:creationId xmlns:a16="http://schemas.microsoft.com/office/drawing/2014/main" id="{51620BF9-C6E3-4962-BC0C-142AF33CA4A3}"/>
              </a:ext>
            </a:extLst>
          </p:cNvPr>
          <p:cNvGrpSpPr/>
          <p:nvPr userDrawn="1"/>
        </p:nvGrpSpPr>
        <p:grpSpPr>
          <a:xfrm>
            <a:off x="452438" y="464145"/>
            <a:ext cx="825709" cy="177846"/>
            <a:chOff x="452438" y="265845"/>
            <a:chExt cx="825709" cy="177846"/>
          </a:xfrm>
        </p:grpSpPr>
        <p:sp>
          <p:nvSpPr>
            <p:cNvPr id="12" name="Freeform: Shape 11">
              <a:extLst>
                <a:ext uri="{FF2B5EF4-FFF2-40B4-BE49-F238E27FC236}">
                  <a16:creationId xmlns:a16="http://schemas.microsoft.com/office/drawing/2014/main" id="{C2577B0D-ABB3-4B7B-891D-784114FFD296}"/>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AFE67AC-0E40-417D-B3ED-9EEBCB776C98}"/>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F111F8-FA17-4365-AAF4-D15C3099822B}"/>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8CFE490-B41C-4650-84D4-B7779F0C8FB7}"/>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Tree>
    <p:extLst>
      <p:ext uri="{BB962C8B-B14F-4D97-AF65-F5344CB8AC3E}">
        <p14:creationId xmlns:p14="http://schemas.microsoft.com/office/powerpoint/2010/main" val="2626264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amp;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9"/>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Tree>
    <p:extLst>
      <p:ext uri="{BB962C8B-B14F-4D97-AF65-F5344CB8AC3E}">
        <p14:creationId xmlns:p14="http://schemas.microsoft.com/office/powerpoint/2010/main" val="21906122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5631529"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Tree>
    <p:extLst>
      <p:ext uri="{BB962C8B-B14F-4D97-AF65-F5344CB8AC3E}">
        <p14:creationId xmlns:p14="http://schemas.microsoft.com/office/powerpoint/2010/main" val="198140120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content &amp; pictur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6" name="Content Placeholder 2">
            <a:extLst>
              <a:ext uri="{FF2B5EF4-FFF2-40B4-BE49-F238E27FC236}">
                <a16:creationId xmlns:a16="http://schemas.microsoft.com/office/drawing/2014/main" id="{D7E6BB01-F29D-4EB0-B30A-FA8A89159FC8}"/>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121401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content &amp; blue blank placeholder">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Tree>
    <p:extLst>
      <p:ext uri="{BB962C8B-B14F-4D97-AF65-F5344CB8AC3E}">
        <p14:creationId xmlns:p14="http://schemas.microsoft.com/office/powerpoint/2010/main" val="354988630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content &amp; white blank placeholder">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1964"/>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6" name="Content Placeholder 2">
            <a:extLst>
              <a:ext uri="{FF2B5EF4-FFF2-40B4-BE49-F238E27FC236}">
                <a16:creationId xmlns:a16="http://schemas.microsoft.com/office/drawing/2014/main" id="{62DA5FB6-B90F-48F0-8CD7-F9275CA2E71F}"/>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542833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content &amp; chart on blue ">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Tree>
    <p:extLst>
      <p:ext uri="{BB962C8B-B14F-4D97-AF65-F5344CB8AC3E}">
        <p14:creationId xmlns:p14="http://schemas.microsoft.com/office/powerpoint/2010/main" val="17903758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content &amp; chart on white ">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6" name="Content Placeholder 2">
            <a:extLst>
              <a:ext uri="{FF2B5EF4-FFF2-40B4-BE49-F238E27FC236}">
                <a16:creationId xmlns:a16="http://schemas.microsoft.com/office/drawing/2014/main" id="{59B006F4-6E48-4AB1-8408-4DB1A39A7AD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690545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4334150F-86DE-4DE2-9F63-6E151D68B2CA}"/>
              </a:ext>
            </a:extLst>
          </p:cNvPr>
          <p:cNvSpPr>
            <a:spLocks noGrp="1"/>
          </p:cNvSpPr>
          <p:nvPr>
            <p:ph type="pic" sz="quarter" idx="18" hasCustomPrompt="1"/>
          </p:nvPr>
        </p:nvSpPr>
        <p:spPr>
          <a:xfrm>
            <a:off x="45243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lvl1pPr>
          </a:lstStyle>
          <a:p>
            <a:r>
              <a:rPr lang="en-US"/>
              <a:t>Meet the team</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p:spPr>
        <p:txBody>
          <a:bodyPr/>
          <a:lstStyle>
            <a:lvl1pPr>
              <a:defRPr/>
            </a:lvl1pPr>
          </a:lstStyle>
          <a:p>
            <a:pPr lvl="0"/>
            <a:r>
              <a:rPr lang="en-US"/>
              <a:t>Add content</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p:spPr>
        <p:txBody>
          <a:bodyPr/>
          <a:lstStyle>
            <a:lvl1pPr>
              <a:defRPr/>
            </a:lvl1pPr>
          </a:lstStyle>
          <a:p>
            <a:pPr lvl="0"/>
            <a:r>
              <a:rPr lang="en-US"/>
              <a:t>Add content</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p:spPr>
        <p:txBody>
          <a:bodyPr/>
          <a:lstStyle>
            <a:lvl1pPr>
              <a:defRPr/>
            </a:lvl1pPr>
          </a:lstStyle>
          <a:p>
            <a:pPr lvl="0"/>
            <a:r>
              <a:rPr lang="en-US"/>
              <a:t>Add content</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p:spPr>
        <p:txBody>
          <a:bodyPr/>
          <a:lstStyle>
            <a:lvl1pPr>
              <a:defRPr/>
            </a:lvl1pPr>
          </a:lstStyle>
          <a:p>
            <a:pPr lvl="0"/>
            <a:r>
              <a:rPr lang="en-US"/>
              <a:t>Add content</a:t>
            </a:r>
            <a:endParaRPr lang="en-GB"/>
          </a:p>
        </p:txBody>
      </p:sp>
      <p:sp>
        <p:nvSpPr>
          <p:cNvPr id="24" name="Picture Placeholder 23">
            <a:extLst>
              <a:ext uri="{FF2B5EF4-FFF2-40B4-BE49-F238E27FC236}">
                <a16:creationId xmlns:a16="http://schemas.microsoft.com/office/drawing/2014/main" id="{887CD75E-332A-46D6-83C3-655669B9C4EC}"/>
              </a:ext>
            </a:extLst>
          </p:cNvPr>
          <p:cNvSpPr>
            <a:spLocks noGrp="1"/>
          </p:cNvSpPr>
          <p:nvPr>
            <p:ph type="pic" sz="quarter" idx="19" hasCustomPrompt="1"/>
          </p:nvPr>
        </p:nvSpPr>
        <p:spPr>
          <a:xfrm>
            <a:off x="329209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5" name="Picture Placeholder 24">
            <a:extLst>
              <a:ext uri="{FF2B5EF4-FFF2-40B4-BE49-F238E27FC236}">
                <a16:creationId xmlns:a16="http://schemas.microsoft.com/office/drawing/2014/main" id="{D06B4DE3-88F7-47FE-ABFA-103025B357B4}"/>
              </a:ext>
            </a:extLst>
          </p:cNvPr>
          <p:cNvSpPr>
            <a:spLocks noGrp="1"/>
          </p:cNvSpPr>
          <p:nvPr>
            <p:ph type="pic" sz="quarter" idx="20" hasCustomPrompt="1"/>
          </p:nvPr>
        </p:nvSpPr>
        <p:spPr>
          <a:xfrm>
            <a:off x="613174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6" name="Picture Placeholder 25">
            <a:extLst>
              <a:ext uri="{FF2B5EF4-FFF2-40B4-BE49-F238E27FC236}">
                <a16:creationId xmlns:a16="http://schemas.microsoft.com/office/drawing/2014/main" id="{C0BFDF0D-FBCA-4E84-90D4-9FEC8248675B}"/>
              </a:ext>
            </a:extLst>
          </p:cNvPr>
          <p:cNvSpPr>
            <a:spLocks noGrp="1"/>
          </p:cNvSpPr>
          <p:nvPr>
            <p:ph type="pic" sz="quarter" idx="21" hasCustomPrompt="1"/>
          </p:nvPr>
        </p:nvSpPr>
        <p:spPr>
          <a:xfrm>
            <a:off x="897140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Tree>
    <p:extLst>
      <p:ext uri="{BB962C8B-B14F-4D97-AF65-F5344CB8AC3E}">
        <p14:creationId xmlns:p14="http://schemas.microsoft.com/office/powerpoint/2010/main" val="11265108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Meet the team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solidFill>
                  <a:schemeClr val="bg1"/>
                </a:solidFill>
              </a:defRPr>
            </a:lvl1pPr>
          </a:lstStyle>
          <a:p>
            <a:r>
              <a:rPr lang="en-US"/>
              <a:t>Meet the team</a:t>
            </a:r>
            <a:endParaRPr lang="en-GB"/>
          </a:p>
        </p:txBody>
      </p:sp>
      <p:sp>
        <p:nvSpPr>
          <p:cNvPr id="9" name="Text Placeholder 8">
            <a:extLst>
              <a:ext uri="{FF2B5EF4-FFF2-40B4-BE49-F238E27FC236}">
                <a16:creationId xmlns:a16="http://schemas.microsoft.com/office/drawing/2014/main" id="{B78E72F2-A6AC-43F1-A849-A00CDEF5EA85}"/>
              </a:ext>
            </a:extLst>
          </p:cNvPr>
          <p:cNvSpPr>
            <a:spLocks noGrp="1"/>
          </p:cNvSpPr>
          <p:nvPr>
            <p:ph type="body" sz="quarter" idx="10" hasCustomPrompt="1"/>
          </p:nvPr>
        </p:nvSpPr>
        <p:spPr>
          <a:xfrm>
            <a:off x="45243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p:spPr>
        <p:txBody>
          <a:bodyPr/>
          <a:lstStyle>
            <a:lvl1pPr>
              <a:defRPr>
                <a:solidFill>
                  <a:schemeClr val="bg1"/>
                </a:solidFill>
              </a:defRPr>
            </a:lvl1pPr>
          </a:lstStyle>
          <a:p>
            <a:pPr lvl="0"/>
            <a:r>
              <a:rPr lang="en-US"/>
              <a:t>Add content</a:t>
            </a:r>
            <a:endParaRPr lang="en-GB"/>
          </a:p>
        </p:txBody>
      </p:sp>
      <p:sp>
        <p:nvSpPr>
          <p:cNvPr id="12" name="Text Placeholder 11">
            <a:extLst>
              <a:ext uri="{FF2B5EF4-FFF2-40B4-BE49-F238E27FC236}">
                <a16:creationId xmlns:a16="http://schemas.microsoft.com/office/drawing/2014/main" id="{7E434A42-49D0-4CA1-BB83-11FB5E1E5DCC}"/>
              </a:ext>
            </a:extLst>
          </p:cNvPr>
          <p:cNvSpPr>
            <a:spLocks noGrp="1"/>
          </p:cNvSpPr>
          <p:nvPr>
            <p:ph type="body" sz="quarter" idx="12" hasCustomPrompt="1"/>
          </p:nvPr>
        </p:nvSpPr>
        <p:spPr>
          <a:xfrm>
            <a:off x="329209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p:spPr>
        <p:txBody>
          <a:bodyPr/>
          <a:lstStyle>
            <a:lvl1pPr>
              <a:defRPr>
                <a:solidFill>
                  <a:schemeClr val="bg1"/>
                </a:solidFill>
              </a:defRPr>
            </a:lvl1pPr>
          </a:lstStyle>
          <a:p>
            <a:pPr lvl="0"/>
            <a:r>
              <a:rPr lang="en-US"/>
              <a:t>Add content</a:t>
            </a:r>
            <a:endParaRPr lang="en-GB"/>
          </a:p>
        </p:txBody>
      </p:sp>
      <p:sp>
        <p:nvSpPr>
          <p:cNvPr id="14" name="Text Placeholder 13">
            <a:extLst>
              <a:ext uri="{FF2B5EF4-FFF2-40B4-BE49-F238E27FC236}">
                <a16:creationId xmlns:a16="http://schemas.microsoft.com/office/drawing/2014/main" id="{BECA9684-D55E-4B3C-9378-7CC635F78BC8}"/>
              </a:ext>
            </a:extLst>
          </p:cNvPr>
          <p:cNvSpPr>
            <a:spLocks noGrp="1"/>
          </p:cNvSpPr>
          <p:nvPr>
            <p:ph type="body" sz="quarter" idx="14" hasCustomPrompt="1"/>
          </p:nvPr>
        </p:nvSpPr>
        <p:spPr>
          <a:xfrm>
            <a:off x="613174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p:spPr>
        <p:txBody>
          <a:bodyPr/>
          <a:lstStyle>
            <a:lvl1pPr>
              <a:defRPr>
                <a:solidFill>
                  <a:schemeClr val="bg1"/>
                </a:solidFill>
              </a:defRPr>
            </a:lvl1pPr>
          </a:lstStyle>
          <a:p>
            <a:pPr lvl="0"/>
            <a:r>
              <a:rPr lang="en-US"/>
              <a:t>Add content</a:t>
            </a:r>
            <a:endParaRPr lang="en-GB"/>
          </a:p>
        </p:txBody>
      </p:sp>
      <p:sp>
        <p:nvSpPr>
          <p:cNvPr id="16" name="Text Placeholder 15">
            <a:extLst>
              <a:ext uri="{FF2B5EF4-FFF2-40B4-BE49-F238E27FC236}">
                <a16:creationId xmlns:a16="http://schemas.microsoft.com/office/drawing/2014/main" id="{B3D5159A-DD0D-4DB1-8FF9-C8484DE41000}"/>
              </a:ext>
            </a:extLst>
          </p:cNvPr>
          <p:cNvSpPr>
            <a:spLocks noGrp="1"/>
          </p:cNvSpPr>
          <p:nvPr>
            <p:ph type="body" sz="quarter" idx="16" hasCustomPrompt="1"/>
          </p:nvPr>
        </p:nvSpPr>
        <p:spPr>
          <a:xfrm>
            <a:off x="897140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p:spPr>
        <p:txBody>
          <a:bodyPr/>
          <a:lstStyle>
            <a:lvl1pPr>
              <a:defRPr>
                <a:solidFill>
                  <a:schemeClr val="bg1"/>
                </a:solidFill>
              </a:defRPr>
            </a:lvl1pPr>
          </a:lstStyle>
          <a:p>
            <a:pPr lvl="0"/>
            <a:r>
              <a:rPr lang="en-US"/>
              <a:t>Add content</a:t>
            </a:r>
            <a:endParaRPr lang="en-GB"/>
          </a:p>
        </p:txBody>
      </p:sp>
    </p:spTree>
    <p:extLst>
      <p:ext uri="{BB962C8B-B14F-4D97-AF65-F5344CB8AC3E}">
        <p14:creationId xmlns:p14="http://schemas.microsoft.com/office/powerpoint/2010/main" val="335146026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a video</a:t>
            </a:r>
            <a:endParaRPr lang="en-GB"/>
          </a:p>
        </p:txBody>
      </p:sp>
      <p:sp>
        <p:nvSpPr>
          <p:cNvPr id="12" name="Media Placeholder 11">
            <a:extLst>
              <a:ext uri="{FF2B5EF4-FFF2-40B4-BE49-F238E27FC236}">
                <a16:creationId xmlns:a16="http://schemas.microsoft.com/office/drawing/2014/main" id="{3E0BF0D3-34C5-4E8C-AF2A-F111651491D0}"/>
              </a:ext>
            </a:extLst>
          </p:cNvPr>
          <p:cNvSpPr>
            <a:spLocks noGrp="1"/>
          </p:cNvSpPr>
          <p:nvPr>
            <p:ph type="media" sz="quarter" idx="10" hasCustomPrompt="1"/>
          </p:nvPr>
        </p:nvSpPr>
        <p:spPr>
          <a:xfrm>
            <a:off x="2482056" y="1855023"/>
            <a:ext cx="7227888" cy="4052887"/>
          </a:xfrm>
          <a:solidFill>
            <a:schemeClr val="bg2">
              <a:lumMod val="40000"/>
              <a:lumOff val="60000"/>
            </a:schemeClr>
          </a:solidFill>
        </p:spPr>
        <p:txBody>
          <a:bodyPr vert="horz" wrap="square" lIns="0" tIns="0" rIns="0" bIns="0" rtlCol="0" anchor="ctr">
            <a:noAutofit/>
          </a:bodyPr>
          <a:lstStyle>
            <a:lvl1pPr>
              <a:defRPr lang="en-GB" sz="2000">
                <a:solidFill>
                  <a:schemeClr val="tx2"/>
                </a:solidFill>
              </a:defRPr>
            </a:lvl1pPr>
          </a:lstStyle>
          <a:p>
            <a:pPr marL="153988" lvl="0" indent="-153988" algn="ctr"/>
            <a:r>
              <a:rPr lang="en-GB"/>
              <a:t>Add media</a:t>
            </a:r>
          </a:p>
        </p:txBody>
      </p:sp>
    </p:spTree>
    <p:extLst>
      <p:ext uri="{BB962C8B-B14F-4D97-AF65-F5344CB8AC3E}">
        <p14:creationId xmlns:p14="http://schemas.microsoft.com/office/powerpoint/2010/main" val="35404214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Media on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a video</a:t>
            </a:r>
            <a:endParaRPr lang="en-GB"/>
          </a:p>
        </p:txBody>
      </p:sp>
      <p:sp>
        <p:nvSpPr>
          <p:cNvPr id="4" name="Media Placeholder 11">
            <a:extLst>
              <a:ext uri="{FF2B5EF4-FFF2-40B4-BE49-F238E27FC236}">
                <a16:creationId xmlns:a16="http://schemas.microsoft.com/office/drawing/2014/main" id="{07B7985F-3B77-47D4-8044-B250A793B1C1}"/>
              </a:ext>
            </a:extLst>
          </p:cNvPr>
          <p:cNvSpPr>
            <a:spLocks noGrp="1"/>
          </p:cNvSpPr>
          <p:nvPr>
            <p:ph type="media" sz="quarter" idx="10" hasCustomPrompt="1"/>
          </p:nvPr>
        </p:nvSpPr>
        <p:spPr>
          <a:xfrm>
            <a:off x="2482056" y="1855023"/>
            <a:ext cx="7227888" cy="4052887"/>
          </a:xfrm>
          <a:solidFill>
            <a:schemeClr val="bg2">
              <a:lumMod val="40000"/>
              <a:lumOff val="60000"/>
            </a:schemeClr>
          </a:solidFill>
        </p:spPr>
        <p:txBody>
          <a:bodyPr vert="horz" wrap="square" lIns="0" tIns="0" rIns="0" bIns="0" rtlCol="0" anchor="ctr">
            <a:noAutofit/>
          </a:bodyPr>
          <a:lstStyle>
            <a:lvl1pPr algn="ctr">
              <a:defRPr lang="en-GB" sz="2000">
                <a:solidFill>
                  <a:schemeClr val="tx2"/>
                </a:solidFill>
              </a:defRPr>
            </a:lvl1pPr>
          </a:lstStyle>
          <a:p>
            <a:pPr marL="153988" lvl="0" indent="-153988" algn="ctr"/>
            <a:r>
              <a:rPr lang="en-GB"/>
              <a:t>Add media</a:t>
            </a:r>
          </a:p>
        </p:txBody>
      </p:sp>
    </p:spTree>
    <p:extLst>
      <p:ext uri="{BB962C8B-B14F-4D97-AF65-F5344CB8AC3E}">
        <p14:creationId xmlns:p14="http://schemas.microsoft.com/office/powerpoint/2010/main" val="78463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amp; char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8"/>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Tree>
    <p:extLst>
      <p:ext uri="{BB962C8B-B14F-4D97-AF65-F5344CB8AC3E}">
        <p14:creationId xmlns:p14="http://schemas.microsoft.com/office/powerpoint/2010/main" val="399007446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60719"/>
            <a:ext cx="6480000" cy="1519947"/>
          </a:xfrm>
        </p:spPr>
        <p:txBody>
          <a:bodyPr anchor="b">
            <a:noAutofit/>
          </a:bodyPr>
          <a:lstStyle>
            <a:lvl1pPr algn="l">
              <a:lnSpc>
                <a:spcPct val="85000"/>
              </a:lnSpc>
              <a:defRPr sz="4600" b="1">
                <a:solidFill>
                  <a:schemeClr val="bg1"/>
                </a:solidFill>
              </a:defRPr>
            </a:lvl1pPr>
          </a:lstStyle>
          <a:p>
            <a:r>
              <a:rPr lang="en-US"/>
              <a:t>Thank you</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userDrawn="1"/>
        </p:nvPicPr>
        <p:blipFill rotWithShape="1">
          <a:blip r:embed="rId4"/>
          <a:srcRect t="2801" r="45708" b="45214"/>
          <a:stretch/>
        </p:blipFill>
        <p:spPr>
          <a:xfrm>
            <a:off x="636609" y="-1"/>
            <a:ext cx="866265" cy="2789719"/>
          </a:xfrm>
          <a:prstGeom prst="rect">
            <a:avLst/>
          </a:prstGeom>
        </p:spPr>
      </p:pic>
      <p:pic>
        <p:nvPicPr>
          <p:cNvPr id="5" name="Picture 4">
            <a:extLst>
              <a:ext uri="{FF2B5EF4-FFF2-40B4-BE49-F238E27FC236}">
                <a16:creationId xmlns:a16="http://schemas.microsoft.com/office/drawing/2014/main" id="{A5D48DCE-42BA-4CED-A212-0674E5C6D2E7}"/>
              </a:ext>
            </a:extLst>
          </p:cNvPr>
          <p:cNvPicPr>
            <a:picLocks noChangeAspect="1"/>
          </p:cNvPicPr>
          <p:nvPr userDrawn="1"/>
        </p:nvPicPr>
        <p:blipFill rotWithShape="1">
          <a:blip r:embed="rId4"/>
          <a:srcRect t="3483" b="43449"/>
          <a:stretch/>
        </p:blipFill>
        <p:spPr>
          <a:xfrm>
            <a:off x="636609" y="0"/>
            <a:ext cx="1623143" cy="2897109"/>
          </a:xfrm>
          <a:prstGeom prst="rect">
            <a:avLst/>
          </a:prstGeom>
        </p:spPr>
      </p:pic>
      <p:grpSp>
        <p:nvGrpSpPr>
          <p:cNvPr id="10" name="Group 9">
            <a:extLst>
              <a:ext uri="{FF2B5EF4-FFF2-40B4-BE49-F238E27FC236}">
                <a16:creationId xmlns:a16="http://schemas.microsoft.com/office/drawing/2014/main" id="{626A6355-54B7-46A7-B6C7-767E396E1773}"/>
              </a:ext>
            </a:extLst>
          </p:cNvPr>
          <p:cNvGrpSpPr/>
          <p:nvPr userDrawn="1"/>
        </p:nvGrpSpPr>
        <p:grpSpPr>
          <a:xfrm>
            <a:off x="7581799" y="4421775"/>
            <a:ext cx="4610201" cy="2436225"/>
            <a:chOff x="7581799" y="4421775"/>
            <a:chExt cx="4610201" cy="2436225"/>
          </a:xfrm>
        </p:grpSpPr>
        <p:grpSp>
          <p:nvGrpSpPr>
            <p:cNvPr id="11" name="Group 10">
              <a:extLst>
                <a:ext uri="{FF2B5EF4-FFF2-40B4-BE49-F238E27FC236}">
                  <a16:creationId xmlns:a16="http://schemas.microsoft.com/office/drawing/2014/main" id="{867B71F9-503C-485D-933F-A34B20D16725}"/>
                </a:ext>
              </a:extLst>
            </p:cNvPr>
            <p:cNvGrpSpPr/>
            <p:nvPr userDrawn="1"/>
          </p:nvGrpSpPr>
          <p:grpSpPr>
            <a:xfrm>
              <a:off x="7581799" y="4421775"/>
              <a:ext cx="4610201" cy="2436225"/>
              <a:chOff x="-2399815" y="1795775"/>
              <a:chExt cx="4610201" cy="2436225"/>
            </a:xfrm>
          </p:grpSpPr>
          <p:sp>
            <p:nvSpPr>
              <p:cNvPr id="13" name="Freeform: Shape 12">
                <a:extLst>
                  <a:ext uri="{FF2B5EF4-FFF2-40B4-BE49-F238E27FC236}">
                    <a16:creationId xmlns:a16="http://schemas.microsoft.com/office/drawing/2014/main" id="{6163086D-2C03-4016-AF03-9EE1000758F8}"/>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2EECD2F-8FBE-4896-A73D-EA0B9956B4BC}"/>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12" name="Graphic 11">
              <a:extLst>
                <a:ext uri="{FF2B5EF4-FFF2-40B4-BE49-F238E27FC236}">
                  <a16:creationId xmlns:a16="http://schemas.microsoft.com/office/drawing/2014/main" id="{CC41C8C7-D6C5-4C79-A6CB-8B029248295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17" name="Text Placeholder 16">
            <a:extLst>
              <a:ext uri="{FF2B5EF4-FFF2-40B4-BE49-F238E27FC236}">
                <a16:creationId xmlns:a16="http://schemas.microsoft.com/office/drawing/2014/main" id="{9A5B1CAD-6941-4AC1-BD30-E00B7D193B28}"/>
              </a:ext>
            </a:extLst>
          </p:cNvPr>
          <p:cNvSpPr>
            <a:spLocks noGrp="1"/>
          </p:cNvSpPr>
          <p:nvPr>
            <p:ph type="body" sz="quarter" idx="10" hasCustomPrompt="1"/>
          </p:nvPr>
        </p:nvSpPr>
        <p:spPr>
          <a:xfrm>
            <a:off x="672823" y="5109754"/>
            <a:ext cx="2568319" cy="1306921"/>
          </a:xfrm>
          <a:prstGeom prst="rect">
            <a:avLst/>
          </a:prstGeom>
        </p:spPr>
        <p:txBody>
          <a:bodyPr/>
          <a:lstStyle>
            <a:lvl1pPr marL="0" indent="0">
              <a:buNone/>
              <a:defRPr>
                <a:solidFill>
                  <a:schemeClr val="bg1"/>
                </a:solidFill>
              </a:defRPr>
            </a:lvl1pPr>
          </a:lstStyle>
          <a:p>
            <a:pPr lvl="0"/>
            <a:r>
              <a:rPr lang="en-US"/>
              <a:t>Add contact details</a:t>
            </a:r>
            <a:endParaRPr lang="en-GB"/>
          </a:p>
        </p:txBody>
      </p:sp>
    </p:spTree>
    <p:extLst>
      <p:ext uri="{BB962C8B-B14F-4D97-AF65-F5344CB8AC3E}">
        <p14:creationId xmlns:p14="http://schemas.microsoft.com/office/powerpoint/2010/main" val="40038204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Icon page">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38041E19-FF4F-4C33-A0BA-DC847F2024C3}"/>
              </a:ext>
            </a:extLst>
          </p:cNvPr>
          <p:cNvPicPr>
            <a:picLocks noChangeAspect="1"/>
          </p:cNvPicPr>
          <p:nvPr userDrawn="1"/>
        </p:nvPicPr>
        <p:blipFill rotWithShape="1">
          <a:blip r:embed="rId2"/>
          <a:srcRect t="75559" r="25142"/>
          <a:stretch/>
        </p:blipFill>
        <p:spPr>
          <a:xfrm>
            <a:off x="6114472" y="4895273"/>
            <a:ext cx="6077528" cy="1437059"/>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777799"/>
          </a:xfrm>
        </p:spPr>
        <p:txBody>
          <a:bodyPr/>
          <a:lstStyle>
            <a:lvl1pPr>
              <a:defRPr/>
            </a:lvl1pPr>
          </a:lstStyle>
          <a:p>
            <a:r>
              <a:rPr lang="en-US"/>
              <a:t>PAGE HEADING CAN GO OVER TWEO LINES</a:t>
            </a:r>
            <a:endParaRPr lang="en-GB"/>
          </a:p>
        </p:txBody>
      </p:sp>
      <p:sp>
        <p:nvSpPr>
          <p:cNvPr id="16" name="Content Placeholder 2">
            <a:extLst>
              <a:ext uri="{FF2B5EF4-FFF2-40B4-BE49-F238E27FC236}">
                <a16:creationId xmlns:a16="http://schemas.microsoft.com/office/drawing/2014/main" id="{67B6F139-4C82-4FC9-911C-E997AF62CDA9}"/>
              </a:ext>
            </a:extLst>
          </p:cNvPr>
          <p:cNvSpPr>
            <a:spLocks noGrp="1"/>
          </p:cNvSpPr>
          <p:nvPr>
            <p:ph idx="1" hasCustomPrompt="1"/>
          </p:nvPr>
        </p:nvSpPr>
        <p:spPr>
          <a:xfrm>
            <a:off x="464470"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a:extLst>
              <a:ext uri="{FF2B5EF4-FFF2-40B4-BE49-F238E27FC236}">
                <a16:creationId xmlns:a16="http://schemas.microsoft.com/office/drawing/2014/main" id="{ED74F4DB-770E-4689-994A-4FEA02620699}"/>
              </a:ext>
            </a:extLst>
          </p:cNvPr>
          <p:cNvSpPr>
            <a:spLocks noGrp="1"/>
          </p:cNvSpPr>
          <p:nvPr>
            <p:ph idx="10" hasCustomPrompt="1"/>
          </p:nvPr>
        </p:nvSpPr>
        <p:spPr>
          <a:xfrm>
            <a:off x="6437288"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pic>
        <p:nvPicPr>
          <p:cNvPr id="19" name="Picture 18" descr="Graphical user interface, application&#10;&#10;Description automatically generated">
            <a:extLst>
              <a:ext uri="{FF2B5EF4-FFF2-40B4-BE49-F238E27FC236}">
                <a16:creationId xmlns:a16="http://schemas.microsoft.com/office/drawing/2014/main" id="{CC22B201-2EF3-414F-83E9-BB571A48B25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0"/>
            <a:ext cx="6095999" cy="1825625"/>
          </a:xfrm>
          <a:prstGeom prst="rect">
            <a:avLst/>
          </a:prstGeom>
        </p:spPr>
      </p:pic>
    </p:spTree>
    <p:extLst>
      <p:ext uri="{BB962C8B-B14F-4D97-AF65-F5344CB8AC3E}">
        <p14:creationId xmlns:p14="http://schemas.microsoft.com/office/powerpoint/2010/main" val="339945503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770861-D824-30FE-28C7-89247BB69ABE}"/>
              </a:ext>
            </a:extLst>
          </p:cNvPr>
          <p:cNvSpPr txBox="1"/>
          <p:nvPr userDrawn="1"/>
        </p:nvSpPr>
        <p:spPr>
          <a:xfrm>
            <a:off x="4335362" y="1133286"/>
            <a:ext cx="4396003"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93F66"/>
                </a:solidFill>
                <a:effectLst/>
                <a:uLnTx/>
                <a:uFillTx/>
                <a:latin typeface="Arial"/>
                <a:ea typeface="+mn-ea"/>
                <a:cs typeface="+mn-cs"/>
              </a:rPr>
              <a:t>Over </a:t>
            </a:r>
            <a:r>
              <a:rPr kumimoji="0" lang="en-US" sz="2400" b="1" i="0" u="none" strike="noStrike" kern="1200" cap="none" spc="0" normalizeH="0" baseline="0" noProof="0">
                <a:ln>
                  <a:noFill/>
                </a:ln>
                <a:solidFill>
                  <a:srgbClr val="64A1BB"/>
                </a:solidFill>
                <a:effectLst/>
                <a:uLnTx/>
                <a:uFillTx/>
                <a:latin typeface="Arial"/>
                <a:ea typeface="+mn-ea"/>
                <a:cs typeface="+mn-cs"/>
              </a:rPr>
              <a:t>3.9 million </a:t>
            </a:r>
            <a:r>
              <a:rPr kumimoji="0" lang="en-US" sz="2200" b="1" i="0" u="none" strike="noStrike" kern="1200" cap="none" spc="0" normalizeH="0" baseline="0" noProof="0">
                <a:ln>
                  <a:noFill/>
                </a:ln>
                <a:solidFill>
                  <a:srgbClr val="093F66"/>
                </a:solidFill>
                <a:effectLst/>
                <a:uLnTx/>
                <a:uFillTx/>
                <a:latin typeface="Arial"/>
                <a:ea typeface="+mn-ea"/>
                <a:cs typeface="+mn-cs"/>
              </a:rPr>
              <a:t>homes and businesses</a:t>
            </a:r>
          </a:p>
        </p:txBody>
      </p:sp>
      <p:sp>
        <p:nvSpPr>
          <p:cNvPr id="6" name="TextBox 5">
            <a:extLst>
              <a:ext uri="{FF2B5EF4-FFF2-40B4-BE49-F238E27FC236}">
                <a16:creationId xmlns:a16="http://schemas.microsoft.com/office/drawing/2014/main" id="{333A027D-7E8F-73DD-5566-00C20CCFD3A9}"/>
              </a:ext>
            </a:extLst>
          </p:cNvPr>
          <p:cNvSpPr txBox="1"/>
          <p:nvPr userDrawn="1"/>
        </p:nvSpPr>
        <p:spPr>
          <a:xfrm>
            <a:off x="4335362" y="2156200"/>
            <a:ext cx="4618131"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93F66"/>
                </a:solidFill>
                <a:effectLst/>
                <a:uLnTx/>
                <a:uFillTx/>
                <a:latin typeface="Arial"/>
                <a:ea typeface="+mn-ea"/>
                <a:cs typeface="+mn-cs"/>
              </a:rPr>
              <a:t>More than customers </a:t>
            </a:r>
            <a:r>
              <a:rPr lang="en-GB" sz="2400" b="1" i="0" u="none" strike="noStrike">
                <a:solidFill>
                  <a:srgbClr val="64A1BB"/>
                </a:solidFill>
                <a:effectLst/>
                <a:latin typeface="Arial" panose="020B0604020202020204" pitchFamily="34" charset="0"/>
              </a:rPr>
              <a:t>914,740</a:t>
            </a:r>
            <a:r>
              <a:rPr kumimoji="0" lang="en-US" sz="2200" b="1" i="0" u="none" strike="noStrike" kern="1200" cap="none" spc="0" normalizeH="0" baseline="0" noProof="0">
                <a:ln>
                  <a:noFill/>
                </a:ln>
                <a:solidFill>
                  <a:srgbClr val="093F66"/>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93F66"/>
                </a:solidFill>
                <a:effectLst/>
                <a:uLnTx/>
                <a:uFillTx/>
                <a:latin typeface="Arial"/>
                <a:ea typeface="+mn-ea"/>
                <a:cs typeface="+mn-cs"/>
              </a:rPr>
              <a:t>on our Priority Services Register</a:t>
            </a:r>
          </a:p>
        </p:txBody>
      </p:sp>
      <p:sp>
        <p:nvSpPr>
          <p:cNvPr id="5" name="TextBox 4">
            <a:extLst>
              <a:ext uri="{FF2B5EF4-FFF2-40B4-BE49-F238E27FC236}">
                <a16:creationId xmlns:a16="http://schemas.microsoft.com/office/drawing/2014/main" id="{19960EB4-A68E-8243-B68E-56BC21A658FD}"/>
              </a:ext>
            </a:extLst>
          </p:cNvPr>
          <p:cNvSpPr txBox="1"/>
          <p:nvPr userDrawn="1"/>
        </p:nvSpPr>
        <p:spPr>
          <a:xfrm>
            <a:off x="4339220" y="3179114"/>
            <a:ext cx="4391200"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93F66"/>
                </a:solidFill>
                <a:effectLst/>
                <a:uLnTx/>
                <a:uFillTx/>
                <a:latin typeface="Arial"/>
                <a:ea typeface="+mn-ea"/>
                <a:cs typeface="+mn-cs"/>
              </a:rPr>
              <a:t>Over </a:t>
            </a:r>
            <a:r>
              <a:rPr kumimoji="0" lang="en-US" sz="2400" b="1" i="0" u="none" strike="noStrike" kern="1200" cap="none" spc="0" normalizeH="0" baseline="0" noProof="0">
                <a:ln>
                  <a:noFill/>
                </a:ln>
                <a:solidFill>
                  <a:srgbClr val="64A1BB"/>
                </a:solidFill>
                <a:effectLst/>
                <a:uLnTx/>
                <a:uFillTx/>
                <a:latin typeface="Arial"/>
                <a:ea typeface="+mn-ea"/>
                <a:cs typeface="+mn-cs"/>
              </a:rPr>
              <a:t>128,000km</a:t>
            </a:r>
            <a:r>
              <a:rPr kumimoji="0" lang="en-US" sz="2200" b="1" i="0" u="none" strike="noStrike" kern="1200" cap="none" spc="0" normalizeH="0" baseline="0" noProof="0">
                <a:ln>
                  <a:noFill/>
                </a:ln>
                <a:solidFill>
                  <a:srgbClr val="093F66"/>
                </a:solidFill>
                <a:effectLst/>
                <a:uLnTx/>
                <a:uFillTx/>
                <a:latin typeface="Arial"/>
                <a:ea typeface="+mn-ea"/>
                <a:cs typeface="+mn-cs"/>
              </a:rPr>
              <a:t> of overhead lines and underground cables</a:t>
            </a:r>
          </a:p>
        </p:txBody>
      </p:sp>
      <p:sp>
        <p:nvSpPr>
          <p:cNvPr id="7" name="TextBox 6">
            <a:extLst>
              <a:ext uri="{FF2B5EF4-FFF2-40B4-BE49-F238E27FC236}">
                <a16:creationId xmlns:a16="http://schemas.microsoft.com/office/drawing/2014/main" id="{EE344E8F-0132-EAB7-8529-087D3BB77B3F}"/>
              </a:ext>
            </a:extLst>
          </p:cNvPr>
          <p:cNvSpPr txBox="1"/>
          <p:nvPr userDrawn="1"/>
        </p:nvSpPr>
        <p:spPr>
          <a:xfrm>
            <a:off x="4339220" y="4202028"/>
            <a:ext cx="4391200"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4A1BB"/>
                </a:solidFill>
                <a:effectLst/>
                <a:uLnTx/>
                <a:uFillTx/>
                <a:latin typeface="Arial"/>
                <a:ea typeface="+mn-ea"/>
                <a:cs typeface="+mn-cs"/>
              </a:rPr>
              <a:t>460km</a:t>
            </a:r>
            <a:r>
              <a:rPr kumimoji="0" lang="en-US" sz="2200" b="1" i="0" u="none" strike="noStrike" kern="1200" cap="none" spc="0" normalizeH="0" baseline="0" noProof="0">
                <a:ln>
                  <a:noFill/>
                </a:ln>
                <a:solidFill>
                  <a:srgbClr val="093F66"/>
                </a:solidFill>
                <a:effectLst/>
                <a:uLnTx/>
                <a:uFillTx/>
                <a:latin typeface="Arial"/>
                <a:ea typeface="+mn-ea"/>
                <a:cs typeface="+mn-cs"/>
              </a:rPr>
              <a:t> subsea cables powering island communities</a:t>
            </a:r>
          </a:p>
        </p:txBody>
      </p:sp>
      <p:sp>
        <p:nvSpPr>
          <p:cNvPr id="9" name="TextBox 8">
            <a:extLst>
              <a:ext uri="{FF2B5EF4-FFF2-40B4-BE49-F238E27FC236}">
                <a16:creationId xmlns:a16="http://schemas.microsoft.com/office/drawing/2014/main" id="{D34D5ADB-473B-62CA-3BC0-D1E7209D55ED}"/>
              </a:ext>
            </a:extLst>
          </p:cNvPr>
          <p:cNvSpPr txBox="1"/>
          <p:nvPr userDrawn="1"/>
        </p:nvSpPr>
        <p:spPr>
          <a:xfrm>
            <a:off x="4339220" y="5224943"/>
            <a:ext cx="4391200"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93F66"/>
                </a:solidFill>
                <a:effectLst/>
                <a:uLnTx/>
                <a:uFillTx/>
                <a:latin typeface="Arial"/>
                <a:ea typeface="+mn-ea"/>
                <a:cs typeface="+mn-cs"/>
              </a:rPr>
              <a:t>Over </a:t>
            </a:r>
            <a:r>
              <a:rPr lang="en-GB" sz="2400" b="1" i="0" u="none" strike="noStrike">
                <a:solidFill>
                  <a:srgbClr val="64A1BB"/>
                </a:solidFill>
                <a:effectLst/>
                <a:latin typeface="Arial" panose="020B0604020202020204" pitchFamily="34" charset="0"/>
              </a:rPr>
              <a:t>4,590</a:t>
            </a:r>
            <a:r>
              <a:rPr kumimoji="0" lang="en-US" sz="2200" b="1" i="0" u="none" strike="noStrike" kern="1200" cap="none" spc="0" normalizeH="0" baseline="0" noProof="0">
                <a:ln>
                  <a:noFill/>
                </a:ln>
                <a:solidFill>
                  <a:srgbClr val="093F66"/>
                </a:solidFill>
                <a:effectLst/>
                <a:uLnTx/>
                <a:uFillTx/>
                <a:latin typeface="Arial"/>
                <a:ea typeface="+mn-ea"/>
                <a:cs typeface="+mn-cs"/>
              </a:rPr>
              <a:t> across the country employees</a:t>
            </a:r>
          </a:p>
        </p:txBody>
      </p:sp>
      <p:sp>
        <p:nvSpPr>
          <p:cNvPr id="21" name="TextBox 20">
            <a:extLst>
              <a:ext uri="{FF2B5EF4-FFF2-40B4-BE49-F238E27FC236}">
                <a16:creationId xmlns:a16="http://schemas.microsoft.com/office/drawing/2014/main" id="{8649EC47-E71C-00A7-B12C-ECA1C95E21C5}"/>
              </a:ext>
            </a:extLst>
          </p:cNvPr>
          <p:cNvSpPr txBox="1"/>
          <p:nvPr userDrawn="1"/>
        </p:nvSpPr>
        <p:spPr>
          <a:xfrm>
            <a:off x="311149" y="1356866"/>
            <a:ext cx="3922613"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93F66"/>
                </a:solidFill>
                <a:effectLst/>
                <a:uLnTx/>
                <a:uFillTx/>
                <a:latin typeface="Arial"/>
                <a:ea typeface="+mn-ea"/>
                <a:cs typeface="+mn-cs"/>
              </a:rPr>
              <a:t>We are </a:t>
            </a:r>
            <a:r>
              <a:rPr kumimoji="0" lang="en-US" sz="1800" b="1" i="0" u="none" strike="noStrike" kern="1200" cap="none" spc="0" normalizeH="0" baseline="0" noProof="0">
                <a:ln>
                  <a:noFill/>
                </a:ln>
                <a:solidFill>
                  <a:srgbClr val="64A1BB"/>
                </a:solidFill>
                <a:effectLst/>
                <a:uLnTx/>
                <a:uFillTx/>
                <a:latin typeface="Arial"/>
                <a:ea typeface="+mn-ea"/>
                <a:cs typeface="+mn-cs"/>
              </a:rPr>
              <a:t>Scottish and Southern Electricity Networks 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3F66"/>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93F66"/>
                </a:solidFill>
                <a:effectLst/>
                <a:uLnTx/>
                <a:uFillTx/>
                <a:latin typeface="Arial"/>
                <a:ea typeface="+mn-ea"/>
                <a:cs typeface="+mn-cs"/>
              </a:rPr>
              <a:t>Our electricity distribution network delivers power to over 3.9 million homes and businesses across the diverse and unique geographies of the north of Scotland and central southern England.</a:t>
            </a:r>
          </a:p>
        </p:txBody>
      </p:sp>
      <p:sp>
        <p:nvSpPr>
          <p:cNvPr id="23" name="TextBox 22">
            <a:extLst>
              <a:ext uri="{FF2B5EF4-FFF2-40B4-BE49-F238E27FC236}">
                <a16:creationId xmlns:a16="http://schemas.microsoft.com/office/drawing/2014/main" id="{EC1F0F98-B141-32B5-9A8C-46BD37535FC6}"/>
              </a:ext>
            </a:extLst>
          </p:cNvPr>
          <p:cNvSpPr txBox="1"/>
          <p:nvPr userDrawn="1"/>
        </p:nvSpPr>
        <p:spPr>
          <a:xfrm>
            <a:off x="311149" y="741313"/>
            <a:ext cx="3486151" cy="615553"/>
          </a:xfrm>
          <a:prstGeom prst="rect">
            <a:avLst/>
          </a:prstGeom>
          <a:noFill/>
        </p:spPr>
        <p:txBody>
          <a:bodyPr wrap="square">
            <a:spAutoFit/>
          </a:bodyPr>
          <a:lstStyle/>
          <a:p>
            <a:r>
              <a:rPr lang="en-US" sz="3400" b="1">
                <a:solidFill>
                  <a:srgbClr val="093F66"/>
                </a:solidFill>
              </a:rPr>
              <a:t>WHO WE ARE</a:t>
            </a:r>
          </a:p>
        </p:txBody>
      </p:sp>
      <p:grpSp>
        <p:nvGrpSpPr>
          <p:cNvPr id="28" name="Group 27">
            <a:extLst>
              <a:ext uri="{FF2B5EF4-FFF2-40B4-BE49-F238E27FC236}">
                <a16:creationId xmlns:a16="http://schemas.microsoft.com/office/drawing/2014/main" id="{AED414D9-0F3D-64EA-FC12-58956DF0CFAC}"/>
              </a:ext>
            </a:extLst>
          </p:cNvPr>
          <p:cNvGrpSpPr/>
          <p:nvPr userDrawn="1"/>
        </p:nvGrpSpPr>
        <p:grpSpPr>
          <a:xfrm>
            <a:off x="3511549" y="165100"/>
            <a:ext cx="8517133" cy="6956598"/>
            <a:chOff x="3511549" y="165100"/>
            <a:chExt cx="8517133" cy="6956598"/>
          </a:xfrm>
        </p:grpSpPr>
        <p:pic>
          <p:nvPicPr>
            <p:cNvPr id="19" name="Picture 18">
              <a:extLst>
                <a:ext uri="{FF2B5EF4-FFF2-40B4-BE49-F238E27FC236}">
                  <a16:creationId xmlns:a16="http://schemas.microsoft.com/office/drawing/2014/main" id="{1558C046-BC2B-7A4B-8081-62D1AA67F976}"/>
                </a:ext>
              </a:extLst>
            </p:cNvPr>
            <p:cNvPicPr>
              <a:picLocks noChangeAspect="1"/>
            </p:cNvPicPr>
            <p:nvPr userDrawn="1"/>
          </p:nvPicPr>
          <p:blipFill>
            <a:blip r:embed="rId2"/>
            <a:stretch>
              <a:fillRect/>
            </a:stretch>
          </p:blipFill>
          <p:spPr>
            <a:xfrm>
              <a:off x="3511549" y="165100"/>
              <a:ext cx="8517133" cy="6956598"/>
            </a:xfrm>
            <a:prstGeom prst="rect">
              <a:avLst/>
            </a:prstGeom>
          </p:spPr>
        </p:pic>
        <p:sp>
          <p:nvSpPr>
            <p:cNvPr id="24" name="Rectangle 23">
              <a:extLst>
                <a:ext uri="{FF2B5EF4-FFF2-40B4-BE49-F238E27FC236}">
                  <a16:creationId xmlns:a16="http://schemas.microsoft.com/office/drawing/2014/main" id="{65E27574-AE25-4A8B-200C-235EC445D52E}"/>
                </a:ext>
              </a:extLst>
            </p:cNvPr>
            <p:cNvSpPr/>
            <p:nvPr userDrawn="1"/>
          </p:nvSpPr>
          <p:spPr>
            <a:xfrm>
              <a:off x="10509251" y="1249138"/>
              <a:ext cx="1371600" cy="5685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E29F963-1A90-F982-7C0B-F6D1FF680F0B}"/>
                </a:ext>
              </a:extLst>
            </p:cNvPr>
            <p:cNvSpPr/>
            <p:nvPr userDrawn="1"/>
          </p:nvSpPr>
          <p:spPr>
            <a:xfrm>
              <a:off x="10509251" y="6245246"/>
              <a:ext cx="1371600" cy="5685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9F8E5398-6E03-7294-DC24-360C8A3F3AD0}"/>
              </a:ext>
            </a:extLst>
          </p:cNvPr>
          <p:cNvSpPr txBox="1"/>
          <p:nvPr userDrawn="1"/>
        </p:nvSpPr>
        <p:spPr>
          <a:xfrm>
            <a:off x="8111260" y="6122136"/>
            <a:ext cx="1786066" cy="246221"/>
          </a:xfrm>
          <a:prstGeom prst="rect">
            <a:avLst/>
          </a:prstGeom>
          <a:noFill/>
        </p:spPr>
        <p:txBody>
          <a:bodyPr wrap="none" rtlCol="0">
            <a:spAutoFit/>
          </a:bodyPr>
          <a:lstStyle/>
          <a:p>
            <a:r>
              <a:rPr lang="en-US" sz="1000">
                <a:solidFill>
                  <a:schemeClr val="bg2"/>
                </a:solidFill>
              </a:rPr>
              <a:t>Figures as of February 2024</a:t>
            </a:r>
          </a:p>
        </p:txBody>
      </p:sp>
    </p:spTree>
    <p:extLst>
      <p:ext uri="{BB962C8B-B14F-4D97-AF65-F5344CB8AC3E}">
        <p14:creationId xmlns:p14="http://schemas.microsoft.com/office/powerpoint/2010/main" val="352614315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Title pic">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150" name="Freeform: Shape 149">
            <a:extLst>
              <a:ext uri="{FF2B5EF4-FFF2-40B4-BE49-F238E27FC236}">
                <a16:creationId xmlns:a16="http://schemas.microsoft.com/office/drawing/2014/main" id="{F63B9805-7F54-4534-8DF4-4E9B63E47865}"/>
              </a:ext>
            </a:extLst>
          </p:cNvPr>
          <p:cNvSpPr/>
          <p:nvPr/>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bg1"/>
          </a:solidFill>
          <a:ln w="19050" cap="flat">
            <a:solidFill>
              <a:schemeClr val="bg1"/>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196502"/>
            <a:ext cx="5760000" cy="1519947"/>
          </a:xfrm>
        </p:spPr>
        <p:txBody>
          <a:bodyPr anchor="b">
            <a:noAutofit/>
          </a:bodyPr>
          <a:lstStyle>
            <a:lvl1pPr algn="l">
              <a:lnSpc>
                <a:spcPct val="85000"/>
              </a:lnSpc>
              <a:defRPr sz="3400" b="1">
                <a:solidFill>
                  <a:schemeClr val="bg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p:ph type="subTitle" idx="1" hasCustomPrompt="1"/>
          </p:nvPr>
        </p:nvSpPr>
        <p:spPr>
          <a:xfrm>
            <a:off x="1183532" y="2717923"/>
            <a:ext cx="5760000" cy="263272"/>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
        <p:nvSpPr>
          <p:cNvPr id="4" name="No_Classification">
            <a:extLst>
              <a:ext uri="{FF2B5EF4-FFF2-40B4-BE49-F238E27FC236}">
                <a16:creationId xmlns:a16="http://schemas.microsoft.com/office/drawing/2014/main" id="{CF1156B0-EA84-F660-AADC-3EAADF6711E1}"/>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06448285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Title pic blue">
    <p:spTree>
      <p:nvGrpSpPr>
        <p:cNvPr id="1" name=""/>
        <p:cNvGrpSpPr/>
        <p:nvPr/>
      </p:nvGrpSpPr>
      <p:grpSpPr>
        <a:xfrm>
          <a:off x="0" y="0"/>
          <a:ext cx="0" cy="0"/>
          <a:chOff x="0" y="0"/>
          <a:chExt cx="0" cy="0"/>
        </a:xfrm>
      </p:grpSpPr>
      <p:sp>
        <p:nvSpPr>
          <p:cNvPr id="150" name="Freeform: Shape 149">
            <a:extLst>
              <a:ext uri="{FF2B5EF4-FFF2-40B4-BE49-F238E27FC236}">
                <a16:creationId xmlns:a16="http://schemas.microsoft.com/office/drawing/2014/main" id="{F63B9805-7F54-4534-8DF4-4E9B63E47865}"/>
              </a:ext>
            </a:extLst>
          </p:cNvPr>
          <p:cNvSpPr/>
          <p:nvPr/>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tx2"/>
          </a:solidFill>
          <a:ln w="19050" cap="flat">
            <a:solidFill>
              <a:schemeClr val="tx2"/>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grpSp>
        <p:nvGrpSpPr>
          <p:cNvPr id="40" name="Group 39">
            <a:extLst>
              <a:ext uri="{FF2B5EF4-FFF2-40B4-BE49-F238E27FC236}">
                <a16:creationId xmlns:a16="http://schemas.microsoft.com/office/drawing/2014/main" id="{70E360EF-CEE5-41EB-8C2E-E1946DF21496}"/>
              </a:ext>
            </a:extLst>
          </p:cNvPr>
          <p:cNvGrpSpPr/>
          <p:nvPr/>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
        <p:nvSpPr>
          <p:cNvPr id="4" name="No_Classification">
            <a:extLst>
              <a:ext uri="{FF2B5EF4-FFF2-40B4-BE49-F238E27FC236}">
                <a16:creationId xmlns:a16="http://schemas.microsoft.com/office/drawing/2014/main" id="{AE68ADF8-4755-862E-E6B1-259879A1C28C}"/>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61976000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Title white">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chemeClr val="tx2"/>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138" name="Freeform: Shape 137">
            <a:extLst>
              <a:ext uri="{FF2B5EF4-FFF2-40B4-BE49-F238E27FC236}">
                <a16:creationId xmlns:a16="http://schemas.microsoft.com/office/drawing/2014/main" id="{A5583D53-4242-4D6C-8D47-69EF5744DE7D}"/>
              </a:ext>
            </a:extLst>
          </p:cNvPr>
          <p:cNvSpPr/>
          <p:nvPr/>
        </p:nvSpPr>
        <p:spPr>
          <a:xfrm>
            <a:off x="828243" y="-30144"/>
            <a:ext cx="624144" cy="2055104"/>
          </a:xfrm>
          <a:custGeom>
            <a:avLst/>
            <a:gdLst>
              <a:gd name="connsiteX0" fmla="*/ 434287 w 624144"/>
              <a:gd name="connsiteY0" fmla="*/ 0 h 2055104"/>
              <a:gd name="connsiteX1" fmla="*/ 624144 w 624144"/>
              <a:gd name="connsiteY1" fmla="*/ 0 h 2055104"/>
              <a:gd name="connsiteX2" fmla="*/ 624144 w 624144"/>
              <a:gd name="connsiteY2" fmla="*/ 573869 h 2055104"/>
              <a:gd name="connsiteX3" fmla="*/ 624144 w 624144"/>
              <a:gd name="connsiteY3" fmla="*/ 578820 h 2055104"/>
              <a:gd name="connsiteX4" fmla="*/ 594592 w 624144"/>
              <a:gd name="connsiteY4" fmla="*/ 645219 h 2055104"/>
              <a:gd name="connsiteX5" fmla="*/ 587778 w 624144"/>
              <a:gd name="connsiteY5" fmla="*/ 649559 h 2055104"/>
              <a:gd name="connsiteX6" fmla="*/ 189890 w 624144"/>
              <a:gd name="connsiteY6" fmla="*/ 1047448 h 2055104"/>
              <a:gd name="connsiteX7" fmla="*/ 189890 w 624144"/>
              <a:gd name="connsiteY7" fmla="*/ 1957668 h 2055104"/>
              <a:gd name="connsiteX8" fmla="*/ 189890 w 624144"/>
              <a:gd name="connsiteY8" fmla="*/ 1962619 h 2055104"/>
              <a:gd name="connsiteX9" fmla="*/ 92485 w 624144"/>
              <a:gd name="connsiteY9" fmla="*/ 2055072 h 2055104"/>
              <a:gd name="connsiteX10" fmla="*/ 32 w 624144"/>
              <a:gd name="connsiteY10" fmla="*/ 1957668 h 2055104"/>
              <a:gd name="connsiteX11" fmla="*/ 32 w 624144"/>
              <a:gd name="connsiteY11" fmla="*/ 1008122 h 2055104"/>
              <a:gd name="connsiteX12" fmla="*/ 7252 w 624144"/>
              <a:gd name="connsiteY12" fmla="*/ 971812 h 2055104"/>
              <a:gd name="connsiteX13" fmla="*/ 26499 w 624144"/>
              <a:gd name="connsiteY13" fmla="*/ 942983 h 2055104"/>
              <a:gd name="connsiteX14" fmla="*/ 27817 w 624144"/>
              <a:gd name="connsiteY14" fmla="*/ 940948 h 2055104"/>
              <a:gd name="connsiteX15" fmla="*/ 434287 w 624144"/>
              <a:gd name="connsiteY15" fmla="*/ 534478 h 205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55104">
                <a:moveTo>
                  <a:pt x="434287" y="0"/>
                </a:moveTo>
                <a:lnTo>
                  <a:pt x="624144" y="0"/>
                </a:lnTo>
                <a:lnTo>
                  <a:pt x="624144" y="573869"/>
                </a:lnTo>
                <a:lnTo>
                  <a:pt x="624144" y="578820"/>
                </a:lnTo>
                <a:cubicBezTo>
                  <a:pt x="623461" y="605033"/>
                  <a:pt x="612218" y="628488"/>
                  <a:pt x="594592" y="645219"/>
                </a:cubicBezTo>
                <a:lnTo>
                  <a:pt x="587778" y="649559"/>
                </a:lnTo>
                <a:lnTo>
                  <a:pt x="189890" y="1047448"/>
                </a:lnTo>
                <a:lnTo>
                  <a:pt x="189890" y="1957668"/>
                </a:lnTo>
                <a:cubicBezTo>
                  <a:pt x="189935" y="1959318"/>
                  <a:pt x="189935" y="1960969"/>
                  <a:pt x="189890" y="1962619"/>
                </a:cubicBezTo>
                <a:cubicBezTo>
                  <a:pt x="188523" y="2015044"/>
                  <a:pt x="144917" y="2056439"/>
                  <a:pt x="92485" y="2055072"/>
                </a:cubicBezTo>
                <a:cubicBezTo>
                  <a:pt x="40060" y="2053706"/>
                  <a:pt x="-1335" y="2010093"/>
                  <a:pt x="32" y="1957668"/>
                </a:cubicBezTo>
                <a:lnTo>
                  <a:pt x="32" y="1008122"/>
                </a:lnTo>
                <a:cubicBezTo>
                  <a:pt x="32" y="995542"/>
                  <a:pt x="2530" y="983217"/>
                  <a:pt x="7252" y="971812"/>
                </a:cubicBezTo>
                <a:lnTo>
                  <a:pt x="26499" y="942983"/>
                </a:lnTo>
                <a:lnTo>
                  <a:pt x="27817" y="940948"/>
                </a:lnTo>
                <a:lnTo>
                  <a:pt x="434287" y="534478"/>
                </a:lnTo>
                <a:close/>
              </a:path>
            </a:pathLst>
          </a:custGeom>
          <a:solidFill>
            <a:srgbClr val="5B8E9F"/>
          </a:solidFill>
          <a:ln w="6379"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p:nvSpPr>
        <p:spPr>
          <a:xfrm>
            <a:off x="828453" y="2048681"/>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p:nvSpPr>
        <p:spPr>
          <a:xfrm>
            <a:off x="828453" y="2492515"/>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p:nvSpPr>
        <p:spPr>
          <a:xfrm>
            <a:off x="828453" y="2714433"/>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p:nvSpPr>
        <p:spPr>
          <a:xfrm>
            <a:off x="828453" y="2270598"/>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7852CAB7-7641-47BE-86ED-33C2EAE783D6}"/>
              </a:ext>
            </a:extLst>
          </p:cNvPr>
          <p:cNvSpPr/>
          <p:nvPr/>
        </p:nvSpPr>
        <p:spPr>
          <a:xfrm>
            <a:off x="680716" y="-30144"/>
            <a:ext cx="472098" cy="2483216"/>
          </a:xfrm>
          <a:custGeom>
            <a:avLst/>
            <a:gdLst>
              <a:gd name="connsiteX0" fmla="*/ 434093 w 472098"/>
              <a:gd name="connsiteY0" fmla="*/ 0 h 2483216"/>
              <a:gd name="connsiteX1" fmla="*/ 472065 w 472098"/>
              <a:gd name="connsiteY1" fmla="*/ 0 h 2483216"/>
              <a:gd name="connsiteX2" fmla="*/ 472065 w 472098"/>
              <a:gd name="connsiteY2" fmla="*/ 492956 h 2483216"/>
              <a:gd name="connsiteX3" fmla="*/ 472065 w 472098"/>
              <a:gd name="connsiteY3" fmla="*/ 495167 h 2483216"/>
              <a:gd name="connsiteX4" fmla="*/ 466743 w 472098"/>
              <a:gd name="connsiteY4" fmla="*/ 506158 h 2483216"/>
              <a:gd name="connsiteX5" fmla="*/ 466713 w 472098"/>
              <a:gd name="connsiteY5" fmla="*/ 506235 h 2483216"/>
              <a:gd name="connsiteX6" fmla="*/ 466699 w 472098"/>
              <a:gd name="connsiteY6" fmla="*/ 506249 h 2483216"/>
              <a:gd name="connsiteX7" fmla="*/ 465721 w 472098"/>
              <a:gd name="connsiteY7" fmla="*/ 508269 h 2483216"/>
              <a:gd name="connsiteX8" fmla="*/ 464124 w 472098"/>
              <a:gd name="connsiteY8" fmla="*/ 508825 h 2483216"/>
              <a:gd name="connsiteX9" fmla="*/ 38004 w 472098"/>
              <a:gd name="connsiteY9" fmla="*/ 934945 h 2483216"/>
              <a:gd name="connsiteX10" fmla="*/ 38004 w 472098"/>
              <a:gd name="connsiteY10" fmla="*/ 2463089 h 2483216"/>
              <a:gd name="connsiteX11" fmla="*/ 38004 w 472098"/>
              <a:gd name="connsiteY11" fmla="*/ 2465301 h 2483216"/>
              <a:gd name="connsiteX12" fmla="*/ 17909 w 472098"/>
              <a:gd name="connsiteY12" fmla="*/ 2483184 h 2483216"/>
              <a:gd name="connsiteX13" fmla="*/ 32 w 472098"/>
              <a:gd name="connsiteY13" fmla="*/ 2463089 h 2483216"/>
              <a:gd name="connsiteX14" fmla="*/ 32 w 472098"/>
              <a:gd name="connsiteY14" fmla="*/ 927274 h 2483216"/>
              <a:gd name="connsiteX15" fmla="*/ 4958 w 472098"/>
              <a:gd name="connsiteY15" fmla="*/ 915283 h 2483216"/>
              <a:gd name="connsiteX16" fmla="*/ 5074 w 472098"/>
              <a:gd name="connsiteY16" fmla="*/ 915228 h 2483216"/>
              <a:gd name="connsiteX17" fmla="*/ 5640 w 472098"/>
              <a:gd name="connsiteY17" fmla="*/ 913607 h 2483216"/>
              <a:gd name="connsiteX18" fmla="*/ 434093 w 472098"/>
              <a:gd name="connsiteY18" fmla="*/ 485154 h 248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83216">
                <a:moveTo>
                  <a:pt x="434093" y="0"/>
                </a:moveTo>
                <a:lnTo>
                  <a:pt x="472065" y="0"/>
                </a:lnTo>
                <a:lnTo>
                  <a:pt x="472065" y="492956"/>
                </a:lnTo>
                <a:cubicBezTo>
                  <a:pt x="472110" y="493691"/>
                  <a:pt x="472110" y="494432"/>
                  <a:pt x="472065" y="495167"/>
                </a:cubicBezTo>
                <a:lnTo>
                  <a:pt x="466743" y="506158"/>
                </a:lnTo>
                <a:lnTo>
                  <a:pt x="466713" y="506235"/>
                </a:lnTo>
                <a:lnTo>
                  <a:pt x="466699" y="506249"/>
                </a:lnTo>
                <a:lnTo>
                  <a:pt x="465721" y="508269"/>
                </a:lnTo>
                <a:lnTo>
                  <a:pt x="464124" y="508825"/>
                </a:lnTo>
                <a:lnTo>
                  <a:pt x="38004" y="934945"/>
                </a:lnTo>
                <a:lnTo>
                  <a:pt x="38004" y="2463089"/>
                </a:lnTo>
                <a:cubicBezTo>
                  <a:pt x="38049" y="2463824"/>
                  <a:pt x="38049" y="2464566"/>
                  <a:pt x="38004" y="2465301"/>
                </a:cubicBezTo>
                <a:cubicBezTo>
                  <a:pt x="37391" y="2475789"/>
                  <a:pt x="28398" y="2483790"/>
                  <a:pt x="17909" y="2483184"/>
                </a:cubicBezTo>
                <a:cubicBezTo>
                  <a:pt x="7427" y="2482571"/>
                  <a:pt x="-580" y="2473572"/>
                  <a:pt x="32" y="2463089"/>
                </a:cubicBezTo>
                <a:lnTo>
                  <a:pt x="32" y="927274"/>
                </a:lnTo>
                <a:cubicBezTo>
                  <a:pt x="245" y="922832"/>
                  <a:pt x="1986" y="918590"/>
                  <a:pt x="4958" y="915283"/>
                </a:cubicBezTo>
                <a:lnTo>
                  <a:pt x="5074" y="915228"/>
                </a:lnTo>
                <a:lnTo>
                  <a:pt x="5640" y="913607"/>
                </a:lnTo>
                <a:lnTo>
                  <a:pt x="434093" y="485154"/>
                </a:lnTo>
                <a:close/>
              </a:path>
            </a:pathLst>
          </a:custGeom>
          <a:solidFill>
            <a:schemeClr val="tx2"/>
          </a:solidFill>
          <a:ln w="19050" cap="flat">
            <a:solidFill>
              <a:schemeClr val="tx2"/>
            </a:solidFill>
            <a:prstDash val="solid"/>
            <a:miter/>
          </a:ln>
        </p:spPr>
        <p:txBody>
          <a:bodyPr rtlCol="0" anchor="ctr"/>
          <a:lstStyle/>
          <a:p>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
        <p:nvSpPr>
          <p:cNvPr id="4" name="No_Classification">
            <a:extLst>
              <a:ext uri="{FF2B5EF4-FFF2-40B4-BE49-F238E27FC236}">
                <a16:creationId xmlns:a16="http://schemas.microsoft.com/office/drawing/2014/main" id="{F2A75BDD-AE6B-7895-F2B1-B5D0D6300BD8}"/>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50339185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Section white">
    <p:spTree>
      <p:nvGrpSpPr>
        <p:cNvPr id="1" name=""/>
        <p:cNvGrpSpPr/>
        <p:nvPr/>
      </p:nvGrpSpPr>
      <p:grpSpPr>
        <a:xfrm>
          <a:off x="0" y="0"/>
          <a:ext cx="0" cy="0"/>
          <a:chOff x="0" y="0"/>
          <a:chExt cx="0" cy="0"/>
        </a:xfrm>
      </p:grpSpPr>
      <p:sp>
        <p:nvSpPr>
          <p:cNvPr id="131" name="Rectangle 130">
            <a:extLst>
              <a:ext uri="{FF2B5EF4-FFF2-40B4-BE49-F238E27FC236}">
                <a16:creationId xmlns:a16="http://schemas.microsoft.com/office/drawing/2014/main" id="{4C281646-3673-4BEB-B16D-1816292F8E88}"/>
              </a:ext>
            </a:extLst>
          </p:cNvPr>
          <p:cNvSpPr/>
          <p:nvPr/>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Picture 104" descr="Chart, bubble chart&#10;&#10;Description automatically generated">
            <a:extLst>
              <a:ext uri="{FF2B5EF4-FFF2-40B4-BE49-F238E27FC236}">
                <a16:creationId xmlns:a16="http://schemas.microsoft.com/office/drawing/2014/main" id="{D9EFBD23-FD67-4B3D-B70E-6F1F04E6502D}"/>
              </a:ext>
            </a:extLst>
          </p:cNvPr>
          <p:cNvPicPr>
            <a:picLocks noChangeAspect="1"/>
          </p:cNvPicPr>
          <p:nvPr/>
        </p:nvPicPr>
        <p:blipFill rotWithShape="1">
          <a:blip r:embed="rId3"/>
          <a:srcRect t="2694" b="46535"/>
          <a:stretch/>
        </p:blipFill>
        <p:spPr>
          <a:xfrm>
            <a:off x="636609" y="0"/>
            <a:ext cx="1590543" cy="2716046"/>
          </a:xfrm>
          <a:prstGeom prst="rect">
            <a:avLst/>
          </a:prstGeom>
        </p:spPr>
      </p:pic>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098158" y="5654306"/>
            <a:ext cx="2753080"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215454"/>
            <a:ext cx="5760000" cy="1519947"/>
          </a:xfrm>
        </p:spPr>
        <p:txBody>
          <a:bodyPr anchor="b">
            <a:noAutofit/>
          </a:bodyPr>
          <a:lstStyle>
            <a:lvl1pPr algn="l">
              <a:lnSpc>
                <a:spcPct val="85000"/>
              </a:lnSpc>
              <a:defRPr sz="3400" b="1">
                <a:solidFill>
                  <a:schemeClr val="accent1"/>
                </a:solidFill>
              </a:defRPr>
            </a:lvl1pPr>
          </a:lstStyle>
          <a:p>
            <a:r>
              <a:rPr lang="en-GB"/>
              <a:t>add section title across two or three lines</a:t>
            </a:r>
          </a:p>
        </p:txBody>
      </p:sp>
      <p:sp>
        <p:nvSpPr>
          <p:cNvPr id="3" name="No_Classification">
            <a:extLst>
              <a:ext uri="{FF2B5EF4-FFF2-40B4-BE49-F238E27FC236}">
                <a16:creationId xmlns:a16="http://schemas.microsoft.com/office/drawing/2014/main" id="{4DEB753A-E214-DAD6-D855-3F5F18681737}"/>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3361334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Section blu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BB39C-0EFB-44BF-90EF-E74C469D4039}"/>
              </a:ext>
            </a:extLst>
          </p:cNvPr>
          <p:cNvSpPr/>
          <p:nvPr/>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215454"/>
            <a:ext cx="5760000" cy="1519947"/>
          </a:xfrm>
        </p:spPr>
        <p:txBody>
          <a:bodyPr anchor="b">
            <a:noAutofit/>
          </a:bodyPr>
          <a:lstStyle>
            <a:lvl1pPr algn="l">
              <a:lnSpc>
                <a:spcPct val="85000"/>
              </a:lnSpc>
              <a:defRPr sz="3400" b="1">
                <a:solidFill>
                  <a:schemeClr val="bg1"/>
                </a:solidFill>
              </a:defRPr>
            </a:lvl1pPr>
          </a:lstStyle>
          <a:p>
            <a:r>
              <a:rPr lang="en-US"/>
              <a:t>add section title across two or three lines</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p:nvPicPr>
        <p:blipFill rotWithShape="1">
          <a:blip r:embed="rId5"/>
          <a:srcRect t="2801" r="45708" b="45214"/>
          <a:stretch/>
        </p:blipFill>
        <p:spPr>
          <a:xfrm>
            <a:off x="636609" y="-1"/>
            <a:ext cx="866265" cy="2789719"/>
          </a:xfrm>
          <a:prstGeom prst="rect">
            <a:avLst/>
          </a:prstGeom>
        </p:spPr>
      </p:pic>
      <p:sp>
        <p:nvSpPr>
          <p:cNvPr id="3" name="No_Classification">
            <a:extLst>
              <a:ext uri="{FF2B5EF4-FFF2-40B4-BE49-F238E27FC236}">
                <a16:creationId xmlns:a16="http://schemas.microsoft.com/office/drawing/2014/main" id="{83383C36-6FD6-50B9-EB8E-1F7FFF478B03}"/>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04420860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Quote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E58FBB-03C6-46B7-B6D4-3935370D4889}"/>
              </a:ext>
            </a:extLst>
          </p:cNvPr>
          <p:cNvSpPr/>
          <p:nvPr/>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accent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p:nvPicPr>
        <p:blipFill rotWithShape="1">
          <a:blip r:embed="rId3"/>
          <a:srcRect t="1188"/>
          <a:stretch/>
        </p:blipFill>
        <p:spPr>
          <a:xfrm>
            <a:off x="244441" y="0"/>
            <a:ext cx="1585457" cy="5269117"/>
          </a:xfrm>
          <a:prstGeom prst="rect">
            <a:avLst/>
          </a:prstGeom>
        </p:spPr>
      </p:pic>
      <p:sp>
        <p:nvSpPr>
          <p:cNvPr id="3" name="No_Classification">
            <a:extLst>
              <a:ext uri="{FF2B5EF4-FFF2-40B4-BE49-F238E27FC236}">
                <a16:creationId xmlns:a16="http://schemas.microsoft.com/office/drawing/2014/main" id="{28A06661-1D64-1CF1-A791-E0E2CE70209F}"/>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7096797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Quote blu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8830D8-1031-4A67-8A6C-BB61006F9272}"/>
              </a:ext>
            </a:extLst>
          </p:cNvPr>
          <p:cNvSpPr/>
          <p:nvPr/>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bg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p:nvPicPr>
        <p:blipFill rotWithShape="1">
          <a:blip r:embed="rId3"/>
          <a:srcRect t="1188"/>
          <a:stretch/>
        </p:blipFill>
        <p:spPr>
          <a:xfrm>
            <a:off x="244441" y="0"/>
            <a:ext cx="1585457" cy="5269117"/>
          </a:xfrm>
          <a:prstGeom prst="rect">
            <a:avLst/>
          </a:prstGeom>
        </p:spPr>
      </p:pic>
      <p:sp>
        <p:nvSpPr>
          <p:cNvPr id="3" name="No_Classification">
            <a:extLst>
              <a:ext uri="{FF2B5EF4-FFF2-40B4-BE49-F238E27FC236}">
                <a16:creationId xmlns:a16="http://schemas.microsoft.com/office/drawing/2014/main" id="{AE1418E1-E553-F045-3C03-CC0F0A6EDF25}"/>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321423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ic blue">
    <p:spTree>
      <p:nvGrpSpPr>
        <p:cNvPr id="1" name=""/>
        <p:cNvGrpSpPr/>
        <p:nvPr/>
      </p:nvGrpSpPr>
      <p:grpSpPr>
        <a:xfrm>
          <a:off x="0" y="0"/>
          <a:ext cx="0" cy="0"/>
          <a:chOff x="0" y="0"/>
          <a:chExt cx="0" cy="0"/>
        </a:xfrm>
      </p:grpSpPr>
      <p:sp>
        <p:nvSpPr>
          <p:cNvPr id="150" name="Freeform: Shape 149">
            <a:extLst>
              <a:ext uri="{FF2B5EF4-FFF2-40B4-BE49-F238E27FC236}">
                <a16:creationId xmlns:a16="http://schemas.microsoft.com/office/drawing/2014/main" id="{F63B9805-7F54-4534-8DF4-4E9B63E47865}"/>
              </a:ext>
            </a:extLst>
          </p:cNvPr>
          <p:cNvSpPr/>
          <p:nvPr userDrawn="1"/>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userDrawn="1"/>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tx2"/>
          </a:solidFill>
          <a:ln w="19050" cap="flat">
            <a:solidFill>
              <a:schemeClr val="tx2"/>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userDrawn="1">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3242696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2 content with graphic">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AFFE2BBC-DC05-4694-9F11-59DB3A663E87}"/>
              </a:ext>
            </a:extLst>
          </p:cNvPr>
          <p:cNvPicPr>
            <a:picLocks noChangeAspect="1"/>
          </p:cNvPicPr>
          <p:nvPr userDrawn="1"/>
        </p:nvPicPr>
        <p:blipFill rotWithShape="1">
          <a:blip r:embed="rId2"/>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8318307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Contents page with pictur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FA8B7E4-4F30-434B-B9E0-83F2ECEDA402}"/>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15" name="Text Placeholder 14">
            <a:extLst>
              <a:ext uri="{FF2B5EF4-FFF2-40B4-BE49-F238E27FC236}">
                <a16:creationId xmlns:a16="http://schemas.microsoft.com/office/drawing/2014/main" id="{44F4512A-5578-40CB-B9F3-48499FD0B5BD}"/>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6" name="Text Placeholder 14">
            <a:extLst>
              <a:ext uri="{FF2B5EF4-FFF2-40B4-BE49-F238E27FC236}">
                <a16:creationId xmlns:a16="http://schemas.microsoft.com/office/drawing/2014/main" id="{05ED987F-3229-4CD3-B083-3517F3D4A025}"/>
              </a:ext>
            </a:extLst>
          </p:cNvPr>
          <p:cNvSpPr>
            <a:spLocks noGrp="1"/>
          </p:cNvSpPr>
          <p:nvPr>
            <p:ph type="body" sz="quarter" idx="13" hasCustomPrompt="1"/>
          </p:nvPr>
        </p:nvSpPr>
        <p:spPr>
          <a:xfrm>
            <a:off x="56883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3" name="No_Classification">
            <a:extLst>
              <a:ext uri="{FF2B5EF4-FFF2-40B4-BE49-F238E27FC236}">
                <a16:creationId xmlns:a16="http://schemas.microsoft.com/office/drawing/2014/main" id="{0F531325-77BC-2E61-A3DB-796269A3A55F}"/>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53720669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Contents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5" name="Text Placeholder 14">
            <a:extLst>
              <a:ext uri="{FF2B5EF4-FFF2-40B4-BE49-F238E27FC236}">
                <a16:creationId xmlns:a16="http://schemas.microsoft.com/office/drawing/2014/main" id="{B6ADBB60-E32E-4898-ACCA-69B2896A523A}"/>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6" name="Text Placeholder 14">
            <a:extLst>
              <a:ext uri="{FF2B5EF4-FFF2-40B4-BE49-F238E27FC236}">
                <a16:creationId xmlns:a16="http://schemas.microsoft.com/office/drawing/2014/main" id="{04A94C49-14DB-4E95-B443-D2F07429D40B}"/>
              </a:ext>
            </a:extLst>
          </p:cNvPr>
          <p:cNvSpPr>
            <a:spLocks noGrp="1"/>
          </p:cNvSpPr>
          <p:nvPr>
            <p:ph type="body" sz="quarter" idx="13" hasCustomPrompt="1"/>
          </p:nvPr>
        </p:nvSpPr>
        <p:spPr>
          <a:xfrm>
            <a:off x="55832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11" name="Text Placeholder 14">
            <a:extLst>
              <a:ext uri="{FF2B5EF4-FFF2-40B4-BE49-F238E27FC236}">
                <a16:creationId xmlns:a16="http://schemas.microsoft.com/office/drawing/2014/main" id="{B63F6C9C-73A3-4003-9535-01B8E495077F}"/>
              </a:ext>
            </a:extLst>
          </p:cNvPr>
          <p:cNvSpPr>
            <a:spLocks noGrp="1"/>
          </p:cNvSpPr>
          <p:nvPr>
            <p:ph type="body" sz="quarter" idx="14" hasCustomPrompt="1"/>
          </p:nvPr>
        </p:nvSpPr>
        <p:spPr>
          <a:xfrm>
            <a:off x="6309663"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2" name="Text Placeholder 14">
            <a:extLst>
              <a:ext uri="{FF2B5EF4-FFF2-40B4-BE49-F238E27FC236}">
                <a16:creationId xmlns:a16="http://schemas.microsoft.com/office/drawing/2014/main" id="{58F40EBD-D5DF-4E4A-A312-056D3EBEA673}"/>
              </a:ext>
            </a:extLst>
          </p:cNvPr>
          <p:cNvSpPr>
            <a:spLocks noGrp="1"/>
          </p:cNvSpPr>
          <p:nvPr>
            <p:ph type="body" sz="quarter" idx="15" hasCustomPrompt="1"/>
          </p:nvPr>
        </p:nvSpPr>
        <p:spPr>
          <a:xfrm>
            <a:off x="11437466"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3" name="No_Classification">
            <a:extLst>
              <a:ext uri="{FF2B5EF4-FFF2-40B4-BE49-F238E27FC236}">
                <a16:creationId xmlns:a16="http://schemas.microsoft.com/office/drawing/2014/main" id="{85D98457-2C60-EA92-1774-14C716FC6906}"/>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52975390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No_Classification">
            <a:extLst>
              <a:ext uri="{FF2B5EF4-FFF2-40B4-BE49-F238E27FC236}">
                <a16:creationId xmlns:a16="http://schemas.microsoft.com/office/drawing/2014/main" id="{4CB29FF5-7925-5B4C-DC50-67DD64DCD670}"/>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09444078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Blank blue">
    <p:bg>
      <p:bgPr>
        <a:solidFill>
          <a:schemeClr val="tx2"/>
        </a:solidFill>
        <a:effectLst/>
      </p:bgPr>
    </p:bg>
    <p:spTree>
      <p:nvGrpSpPr>
        <p:cNvPr id="1" name=""/>
        <p:cNvGrpSpPr/>
        <p:nvPr/>
      </p:nvGrpSpPr>
      <p:grpSpPr>
        <a:xfrm>
          <a:off x="0" y="0"/>
          <a:ext cx="0" cy="0"/>
          <a:chOff x="0" y="0"/>
          <a:chExt cx="0" cy="0"/>
        </a:xfrm>
      </p:grpSpPr>
      <p:sp>
        <p:nvSpPr>
          <p:cNvPr id="2" name="No_Classification">
            <a:extLst>
              <a:ext uri="{FF2B5EF4-FFF2-40B4-BE49-F238E27FC236}">
                <a16:creationId xmlns:a16="http://schemas.microsoft.com/office/drawing/2014/main" id="{FAF67AD7-3544-C582-D517-87E6982D8CFC}"/>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74129962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No_Classification">
            <a:extLst>
              <a:ext uri="{FF2B5EF4-FFF2-40B4-BE49-F238E27FC236}">
                <a16:creationId xmlns:a16="http://schemas.microsoft.com/office/drawing/2014/main" id="{D87EB777-0AEB-C3B0-0038-EB0EC0E89948}"/>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14913994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itl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No_Classification">
            <a:extLst>
              <a:ext uri="{FF2B5EF4-FFF2-40B4-BE49-F238E27FC236}">
                <a16:creationId xmlns:a16="http://schemas.microsoft.com/office/drawing/2014/main" id="{31DC5F65-255E-F95D-BE6A-F6B5247AEAE4}"/>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13903007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4D954E53-4640-5DFF-3F3D-270002C24C0A}"/>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11755105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mp;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D0C2597D-47F0-8824-FD55-E29F224EE90E}"/>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35641964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itle &amp;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02E4DDC4-51A7-45E2-D7D1-D455ACE357E4}"/>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4391834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le &amp; 2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DC32AB18-33F2-C588-4875-485EB88E9426}"/>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456262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amp; table with graphic">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EE97333A-2F33-462D-9983-42A23EE6B7CB}"/>
              </a:ext>
            </a:extLst>
          </p:cNvPr>
          <p:cNvPicPr>
            <a:picLocks noChangeAspect="1"/>
          </p:cNvPicPr>
          <p:nvPr userDrawn="1"/>
        </p:nvPicPr>
        <p:blipFill rotWithShape="1">
          <a:blip r:embed="rId2"/>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072"/>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able Placeholder 8">
            <a:extLst>
              <a:ext uri="{FF2B5EF4-FFF2-40B4-BE49-F238E27FC236}">
                <a16:creationId xmlns:a16="http://schemas.microsoft.com/office/drawing/2014/main" id="{69D71296-FBC7-46A5-976F-07C84B3CE5E6}"/>
              </a:ext>
            </a:extLst>
          </p:cNvPr>
          <p:cNvSpPr>
            <a:spLocks noGrp="1"/>
          </p:cNvSpPr>
          <p:nvPr>
            <p:ph type="tbl" sz="quarter" idx="11" hasCustomPrompt="1"/>
          </p:nvPr>
        </p:nvSpPr>
        <p:spPr>
          <a:xfrm>
            <a:off x="6096000" y="1808163"/>
            <a:ext cx="5630863" cy="4141787"/>
          </a:xfrm>
          <a:solidFill>
            <a:schemeClr val="bg2">
              <a:lumMod val="20000"/>
              <a:lumOff val="8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table</a:t>
            </a:r>
          </a:p>
        </p:txBody>
      </p:sp>
    </p:spTree>
    <p:extLst>
      <p:ext uri="{BB962C8B-B14F-4D97-AF65-F5344CB8AC3E}">
        <p14:creationId xmlns:p14="http://schemas.microsoft.com/office/powerpoint/2010/main" val="426923579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itle, content &amp;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9"/>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4" name="No_Classification">
            <a:extLst>
              <a:ext uri="{FF2B5EF4-FFF2-40B4-BE49-F238E27FC236}">
                <a16:creationId xmlns:a16="http://schemas.microsoft.com/office/drawing/2014/main" id="{1F357CD3-29B3-6ABE-6D59-AD61BD469430}"/>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42651137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itle, content &amp; char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8"/>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4" name="No_Classification">
            <a:extLst>
              <a:ext uri="{FF2B5EF4-FFF2-40B4-BE49-F238E27FC236}">
                <a16:creationId xmlns:a16="http://schemas.microsoft.com/office/drawing/2014/main" id="{F93B4E46-BA92-56A0-8B7E-C0CFBD03C695}"/>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61409614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itle &amp; 2 content with graphic">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AFFE2BBC-DC05-4694-9F11-59DB3A663E87}"/>
              </a:ext>
            </a:extLst>
          </p:cNvPr>
          <p:cNvPicPr>
            <a:picLocks noChangeAspect="1"/>
          </p:cNvPicPr>
          <p:nvPr/>
        </p:nvPicPr>
        <p:blipFill rotWithShape="1">
          <a:blip r:embed="rId3"/>
          <a:srcRect r="17643"/>
          <a:stretch/>
        </p:blipFill>
        <p:spPr>
          <a:xfrm>
            <a:off x="6534057" y="0"/>
            <a:ext cx="5657944" cy="2109855"/>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8E4925DC-8DBC-9A32-ED15-EA0EFDF9E956}"/>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62758705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itle, content&amp; table with graphic">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EE97333A-2F33-462D-9983-42A23EE6B7CB}"/>
              </a:ext>
            </a:extLst>
          </p:cNvPr>
          <p:cNvPicPr>
            <a:picLocks noChangeAspect="1"/>
          </p:cNvPicPr>
          <p:nvPr/>
        </p:nvPicPr>
        <p:blipFill rotWithShape="1">
          <a:blip r:embed="rId3"/>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072"/>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able Placeholder 8">
            <a:extLst>
              <a:ext uri="{FF2B5EF4-FFF2-40B4-BE49-F238E27FC236}">
                <a16:creationId xmlns:a16="http://schemas.microsoft.com/office/drawing/2014/main" id="{69D71296-FBC7-46A5-976F-07C84B3CE5E6}"/>
              </a:ext>
            </a:extLst>
          </p:cNvPr>
          <p:cNvSpPr>
            <a:spLocks noGrp="1"/>
          </p:cNvSpPr>
          <p:nvPr>
            <p:ph type="tbl" sz="quarter" idx="11" hasCustomPrompt="1"/>
          </p:nvPr>
        </p:nvSpPr>
        <p:spPr>
          <a:xfrm>
            <a:off x="6096000" y="1808163"/>
            <a:ext cx="5630863" cy="4141787"/>
          </a:xfrm>
          <a:solidFill>
            <a:schemeClr val="bg2">
              <a:lumMod val="20000"/>
              <a:lumOff val="8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table</a:t>
            </a:r>
          </a:p>
        </p:txBody>
      </p:sp>
      <p:sp>
        <p:nvSpPr>
          <p:cNvPr id="4" name="No_Classification">
            <a:extLst>
              <a:ext uri="{FF2B5EF4-FFF2-40B4-BE49-F238E27FC236}">
                <a16:creationId xmlns:a16="http://schemas.microsoft.com/office/drawing/2014/main" id="{893D57D6-9ADA-D03E-1581-2F31C3DC22C5}"/>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36150718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Purpose &amp; Vision">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D4B713FA-FEDC-4B8C-85D7-9815EE148469}"/>
              </a:ext>
            </a:extLst>
          </p:cNvPr>
          <p:cNvPicPr>
            <a:picLocks noChangeAspect="1"/>
          </p:cNvPicPr>
          <p:nvPr/>
        </p:nvPicPr>
        <p:blipFill rotWithShape="1">
          <a:blip r:embed="rId3"/>
          <a:srcRect t="5524" r="4876"/>
          <a:stretch/>
        </p:blipFill>
        <p:spPr>
          <a:xfrm>
            <a:off x="253497" y="-1"/>
            <a:ext cx="11938503" cy="6171403"/>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2"/>
            <a:ext cx="8942080" cy="2896147"/>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Group 10">
            <a:extLst>
              <a:ext uri="{FF2B5EF4-FFF2-40B4-BE49-F238E27FC236}">
                <a16:creationId xmlns:a16="http://schemas.microsoft.com/office/drawing/2014/main" id="{51620BF9-C6E3-4962-BC0C-142AF33CA4A3}"/>
              </a:ext>
            </a:extLst>
          </p:cNvPr>
          <p:cNvGrpSpPr/>
          <p:nvPr/>
        </p:nvGrpSpPr>
        <p:grpSpPr>
          <a:xfrm>
            <a:off x="452438" y="464145"/>
            <a:ext cx="825709" cy="177846"/>
            <a:chOff x="452438" y="265845"/>
            <a:chExt cx="825709" cy="177846"/>
          </a:xfrm>
        </p:grpSpPr>
        <p:sp>
          <p:nvSpPr>
            <p:cNvPr id="12" name="Freeform: Shape 11">
              <a:extLst>
                <a:ext uri="{FF2B5EF4-FFF2-40B4-BE49-F238E27FC236}">
                  <a16:creationId xmlns:a16="http://schemas.microsoft.com/office/drawing/2014/main" id="{C2577B0D-ABB3-4B7B-891D-784114FFD296}"/>
                </a:ext>
              </a:extLst>
            </p:cNvPr>
            <p:cNvSpPr/>
            <p:nvPr/>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AFE67AC-0E40-417D-B3ED-9EEBCB776C98}"/>
                </a:ext>
              </a:extLst>
            </p:cNvPr>
            <p:cNvSpPr/>
            <p:nvPr/>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F111F8-FA17-4365-AAF4-D15C3099822B}"/>
                </a:ext>
              </a:extLst>
            </p:cNvPr>
            <p:cNvSpPr/>
            <p:nvPr/>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8CFE490-B41C-4650-84D4-B7779F0C8FB7}"/>
                </a:ext>
              </a:extLst>
            </p:cNvPr>
            <p:cNvSpPr/>
            <p:nvPr/>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
        <p:nvSpPr>
          <p:cNvPr id="4" name="No_Classification">
            <a:extLst>
              <a:ext uri="{FF2B5EF4-FFF2-40B4-BE49-F238E27FC236}">
                <a16:creationId xmlns:a16="http://schemas.microsoft.com/office/drawing/2014/main" id="{DBE4EE24-AF09-4404-C6C0-29233B7E6BA3}"/>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8164920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itle, 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5631529"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3" name="No_Classification">
            <a:extLst>
              <a:ext uri="{FF2B5EF4-FFF2-40B4-BE49-F238E27FC236}">
                <a16:creationId xmlns:a16="http://schemas.microsoft.com/office/drawing/2014/main" id="{5B955C96-7FCB-54D9-1545-7F92AAFD466D}"/>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1066371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itle, content &amp; pictur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6" name="Content Placeholder 2">
            <a:extLst>
              <a:ext uri="{FF2B5EF4-FFF2-40B4-BE49-F238E27FC236}">
                <a16:creationId xmlns:a16="http://schemas.microsoft.com/office/drawing/2014/main" id="{D7E6BB01-F29D-4EB0-B30A-FA8A89159FC8}"/>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No_Classification">
            <a:extLst>
              <a:ext uri="{FF2B5EF4-FFF2-40B4-BE49-F238E27FC236}">
                <a16:creationId xmlns:a16="http://schemas.microsoft.com/office/drawing/2014/main" id="{17536EC8-7C4B-660F-6CE1-1DC9A9A5DC50}"/>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3863171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itle, content &amp; blue blank placeholder">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3" name="No_Classification">
            <a:extLst>
              <a:ext uri="{FF2B5EF4-FFF2-40B4-BE49-F238E27FC236}">
                <a16:creationId xmlns:a16="http://schemas.microsoft.com/office/drawing/2014/main" id="{1AEA7661-48CE-6EF8-4613-5B5891997E69}"/>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85355177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Title, content &amp; white blank placeholder">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p:nvSpPr>
        <p:spPr>
          <a:xfrm>
            <a:off x="6146706" y="1964"/>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6" name="Content Placeholder 2">
            <a:extLst>
              <a:ext uri="{FF2B5EF4-FFF2-40B4-BE49-F238E27FC236}">
                <a16:creationId xmlns:a16="http://schemas.microsoft.com/office/drawing/2014/main" id="{62DA5FB6-B90F-48F0-8CD7-F9275CA2E71F}"/>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No_Classification">
            <a:extLst>
              <a:ext uri="{FF2B5EF4-FFF2-40B4-BE49-F238E27FC236}">
                <a16:creationId xmlns:a16="http://schemas.microsoft.com/office/drawing/2014/main" id="{DBF72177-A363-4433-5CC2-A8D7163C3AB7}"/>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2307546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itle, content &amp; chart on blue ">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3" name="No_Classification">
            <a:extLst>
              <a:ext uri="{FF2B5EF4-FFF2-40B4-BE49-F238E27FC236}">
                <a16:creationId xmlns:a16="http://schemas.microsoft.com/office/drawing/2014/main" id="{F604DB40-4C2D-8765-8C22-D43E0BCAA672}"/>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136363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rpose &amp; Vision">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D4B713FA-FEDC-4B8C-85D7-9815EE148469}"/>
              </a:ext>
            </a:extLst>
          </p:cNvPr>
          <p:cNvPicPr>
            <a:picLocks noChangeAspect="1"/>
          </p:cNvPicPr>
          <p:nvPr userDrawn="1"/>
        </p:nvPicPr>
        <p:blipFill rotWithShape="1">
          <a:blip r:embed="rId2"/>
          <a:srcRect t="5524" r="4876"/>
          <a:stretch/>
        </p:blipFill>
        <p:spPr>
          <a:xfrm>
            <a:off x="253497" y="-1"/>
            <a:ext cx="11938503" cy="6171403"/>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2"/>
            <a:ext cx="8942080" cy="2896147"/>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Group 10">
            <a:extLst>
              <a:ext uri="{FF2B5EF4-FFF2-40B4-BE49-F238E27FC236}">
                <a16:creationId xmlns:a16="http://schemas.microsoft.com/office/drawing/2014/main" id="{51620BF9-C6E3-4962-BC0C-142AF33CA4A3}"/>
              </a:ext>
            </a:extLst>
          </p:cNvPr>
          <p:cNvGrpSpPr/>
          <p:nvPr userDrawn="1"/>
        </p:nvGrpSpPr>
        <p:grpSpPr>
          <a:xfrm>
            <a:off x="452438" y="464145"/>
            <a:ext cx="825709" cy="177846"/>
            <a:chOff x="452438" y="265845"/>
            <a:chExt cx="825709" cy="177846"/>
          </a:xfrm>
        </p:grpSpPr>
        <p:sp>
          <p:nvSpPr>
            <p:cNvPr id="12" name="Freeform: Shape 11">
              <a:extLst>
                <a:ext uri="{FF2B5EF4-FFF2-40B4-BE49-F238E27FC236}">
                  <a16:creationId xmlns:a16="http://schemas.microsoft.com/office/drawing/2014/main" id="{C2577B0D-ABB3-4B7B-891D-784114FFD296}"/>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AFE67AC-0E40-417D-B3ED-9EEBCB776C98}"/>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F111F8-FA17-4365-AAF4-D15C3099822B}"/>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8CFE490-B41C-4650-84D4-B7779F0C8FB7}"/>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Tree>
    <p:extLst>
      <p:ext uri="{BB962C8B-B14F-4D97-AF65-F5344CB8AC3E}">
        <p14:creationId xmlns:p14="http://schemas.microsoft.com/office/powerpoint/2010/main" val="17887879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content &amp; chart on white ">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6" name="Content Placeholder 2">
            <a:extLst>
              <a:ext uri="{FF2B5EF4-FFF2-40B4-BE49-F238E27FC236}">
                <a16:creationId xmlns:a16="http://schemas.microsoft.com/office/drawing/2014/main" id="{59B006F4-6E48-4AB1-8408-4DB1A39A7AD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No_Classification">
            <a:extLst>
              <a:ext uri="{FF2B5EF4-FFF2-40B4-BE49-F238E27FC236}">
                <a16:creationId xmlns:a16="http://schemas.microsoft.com/office/drawing/2014/main" id="{5D6940E9-F400-E99C-842C-98EC87DD682F}"/>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72986705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Meet the team">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4334150F-86DE-4DE2-9F63-6E151D68B2CA}"/>
              </a:ext>
            </a:extLst>
          </p:cNvPr>
          <p:cNvSpPr>
            <a:spLocks noGrp="1"/>
          </p:cNvSpPr>
          <p:nvPr>
            <p:ph type="pic" sz="quarter" idx="18" hasCustomPrompt="1"/>
          </p:nvPr>
        </p:nvSpPr>
        <p:spPr>
          <a:xfrm>
            <a:off x="45243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lvl1pPr>
          </a:lstStyle>
          <a:p>
            <a:r>
              <a:rPr lang="en-US"/>
              <a:t>Meet the team</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p:spPr>
        <p:txBody>
          <a:bodyPr/>
          <a:lstStyle>
            <a:lvl1pPr>
              <a:defRPr/>
            </a:lvl1pPr>
          </a:lstStyle>
          <a:p>
            <a:pPr lvl="0"/>
            <a:r>
              <a:rPr lang="en-US"/>
              <a:t>Add content</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p:spPr>
        <p:txBody>
          <a:bodyPr/>
          <a:lstStyle>
            <a:lvl1pPr>
              <a:defRPr/>
            </a:lvl1pPr>
          </a:lstStyle>
          <a:p>
            <a:pPr lvl="0"/>
            <a:r>
              <a:rPr lang="en-US"/>
              <a:t>Add content</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p:spPr>
        <p:txBody>
          <a:bodyPr/>
          <a:lstStyle>
            <a:lvl1pPr>
              <a:defRPr/>
            </a:lvl1pPr>
          </a:lstStyle>
          <a:p>
            <a:pPr lvl="0"/>
            <a:r>
              <a:rPr lang="en-US"/>
              <a:t>Add content</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p:spPr>
        <p:txBody>
          <a:bodyPr/>
          <a:lstStyle>
            <a:lvl1pPr>
              <a:defRPr/>
            </a:lvl1pPr>
          </a:lstStyle>
          <a:p>
            <a:pPr lvl="0"/>
            <a:r>
              <a:rPr lang="en-US"/>
              <a:t>Add content</a:t>
            </a:r>
            <a:endParaRPr lang="en-GB"/>
          </a:p>
        </p:txBody>
      </p:sp>
      <p:sp>
        <p:nvSpPr>
          <p:cNvPr id="24" name="Picture Placeholder 23">
            <a:extLst>
              <a:ext uri="{FF2B5EF4-FFF2-40B4-BE49-F238E27FC236}">
                <a16:creationId xmlns:a16="http://schemas.microsoft.com/office/drawing/2014/main" id="{887CD75E-332A-46D6-83C3-655669B9C4EC}"/>
              </a:ext>
            </a:extLst>
          </p:cNvPr>
          <p:cNvSpPr>
            <a:spLocks noGrp="1"/>
          </p:cNvSpPr>
          <p:nvPr>
            <p:ph type="pic" sz="quarter" idx="19" hasCustomPrompt="1"/>
          </p:nvPr>
        </p:nvSpPr>
        <p:spPr>
          <a:xfrm>
            <a:off x="329209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5" name="Picture Placeholder 24">
            <a:extLst>
              <a:ext uri="{FF2B5EF4-FFF2-40B4-BE49-F238E27FC236}">
                <a16:creationId xmlns:a16="http://schemas.microsoft.com/office/drawing/2014/main" id="{D06B4DE3-88F7-47FE-ABFA-103025B357B4}"/>
              </a:ext>
            </a:extLst>
          </p:cNvPr>
          <p:cNvSpPr>
            <a:spLocks noGrp="1"/>
          </p:cNvSpPr>
          <p:nvPr>
            <p:ph type="pic" sz="quarter" idx="20" hasCustomPrompt="1"/>
          </p:nvPr>
        </p:nvSpPr>
        <p:spPr>
          <a:xfrm>
            <a:off x="613174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6" name="Picture Placeholder 25">
            <a:extLst>
              <a:ext uri="{FF2B5EF4-FFF2-40B4-BE49-F238E27FC236}">
                <a16:creationId xmlns:a16="http://schemas.microsoft.com/office/drawing/2014/main" id="{C0BFDF0D-FBCA-4E84-90D4-9FEC8248675B}"/>
              </a:ext>
            </a:extLst>
          </p:cNvPr>
          <p:cNvSpPr>
            <a:spLocks noGrp="1"/>
          </p:cNvSpPr>
          <p:nvPr>
            <p:ph type="pic" sz="quarter" idx="21" hasCustomPrompt="1"/>
          </p:nvPr>
        </p:nvSpPr>
        <p:spPr>
          <a:xfrm>
            <a:off x="897140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3" name="No_Classification">
            <a:extLst>
              <a:ext uri="{FF2B5EF4-FFF2-40B4-BE49-F238E27FC236}">
                <a16:creationId xmlns:a16="http://schemas.microsoft.com/office/drawing/2014/main" id="{DA59C236-DE3C-0B00-7DC0-D503A629EBE4}"/>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1337428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Meet the team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solidFill>
                  <a:schemeClr val="bg1"/>
                </a:solidFill>
              </a:defRPr>
            </a:lvl1pPr>
          </a:lstStyle>
          <a:p>
            <a:r>
              <a:rPr lang="en-US"/>
              <a:t>Meet the team</a:t>
            </a:r>
            <a:endParaRPr lang="en-GB"/>
          </a:p>
        </p:txBody>
      </p:sp>
      <p:sp>
        <p:nvSpPr>
          <p:cNvPr id="9" name="Text Placeholder 8">
            <a:extLst>
              <a:ext uri="{FF2B5EF4-FFF2-40B4-BE49-F238E27FC236}">
                <a16:creationId xmlns:a16="http://schemas.microsoft.com/office/drawing/2014/main" id="{B78E72F2-A6AC-43F1-A849-A00CDEF5EA85}"/>
              </a:ext>
            </a:extLst>
          </p:cNvPr>
          <p:cNvSpPr>
            <a:spLocks noGrp="1"/>
          </p:cNvSpPr>
          <p:nvPr>
            <p:ph type="body" sz="quarter" idx="10" hasCustomPrompt="1"/>
          </p:nvPr>
        </p:nvSpPr>
        <p:spPr>
          <a:xfrm>
            <a:off x="45243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p:spPr>
        <p:txBody>
          <a:bodyPr/>
          <a:lstStyle>
            <a:lvl1pPr>
              <a:defRPr>
                <a:solidFill>
                  <a:schemeClr val="bg1"/>
                </a:solidFill>
              </a:defRPr>
            </a:lvl1pPr>
          </a:lstStyle>
          <a:p>
            <a:pPr lvl="0"/>
            <a:r>
              <a:rPr lang="en-US"/>
              <a:t>Add content</a:t>
            </a:r>
            <a:endParaRPr lang="en-GB"/>
          </a:p>
        </p:txBody>
      </p:sp>
      <p:sp>
        <p:nvSpPr>
          <p:cNvPr id="12" name="Text Placeholder 11">
            <a:extLst>
              <a:ext uri="{FF2B5EF4-FFF2-40B4-BE49-F238E27FC236}">
                <a16:creationId xmlns:a16="http://schemas.microsoft.com/office/drawing/2014/main" id="{7E434A42-49D0-4CA1-BB83-11FB5E1E5DCC}"/>
              </a:ext>
            </a:extLst>
          </p:cNvPr>
          <p:cNvSpPr>
            <a:spLocks noGrp="1"/>
          </p:cNvSpPr>
          <p:nvPr>
            <p:ph type="body" sz="quarter" idx="12" hasCustomPrompt="1"/>
          </p:nvPr>
        </p:nvSpPr>
        <p:spPr>
          <a:xfrm>
            <a:off x="329209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p:spPr>
        <p:txBody>
          <a:bodyPr/>
          <a:lstStyle>
            <a:lvl1pPr>
              <a:defRPr>
                <a:solidFill>
                  <a:schemeClr val="bg1"/>
                </a:solidFill>
              </a:defRPr>
            </a:lvl1pPr>
          </a:lstStyle>
          <a:p>
            <a:pPr lvl="0"/>
            <a:r>
              <a:rPr lang="en-US"/>
              <a:t>Add content</a:t>
            </a:r>
            <a:endParaRPr lang="en-GB"/>
          </a:p>
        </p:txBody>
      </p:sp>
      <p:sp>
        <p:nvSpPr>
          <p:cNvPr id="14" name="Text Placeholder 13">
            <a:extLst>
              <a:ext uri="{FF2B5EF4-FFF2-40B4-BE49-F238E27FC236}">
                <a16:creationId xmlns:a16="http://schemas.microsoft.com/office/drawing/2014/main" id="{BECA9684-D55E-4B3C-9378-7CC635F78BC8}"/>
              </a:ext>
            </a:extLst>
          </p:cNvPr>
          <p:cNvSpPr>
            <a:spLocks noGrp="1"/>
          </p:cNvSpPr>
          <p:nvPr>
            <p:ph type="body" sz="quarter" idx="14" hasCustomPrompt="1"/>
          </p:nvPr>
        </p:nvSpPr>
        <p:spPr>
          <a:xfrm>
            <a:off x="613174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p:spPr>
        <p:txBody>
          <a:bodyPr/>
          <a:lstStyle>
            <a:lvl1pPr>
              <a:defRPr>
                <a:solidFill>
                  <a:schemeClr val="bg1"/>
                </a:solidFill>
              </a:defRPr>
            </a:lvl1pPr>
          </a:lstStyle>
          <a:p>
            <a:pPr lvl="0"/>
            <a:r>
              <a:rPr lang="en-US"/>
              <a:t>Add content</a:t>
            </a:r>
            <a:endParaRPr lang="en-GB"/>
          </a:p>
        </p:txBody>
      </p:sp>
      <p:sp>
        <p:nvSpPr>
          <p:cNvPr id="16" name="Text Placeholder 15">
            <a:extLst>
              <a:ext uri="{FF2B5EF4-FFF2-40B4-BE49-F238E27FC236}">
                <a16:creationId xmlns:a16="http://schemas.microsoft.com/office/drawing/2014/main" id="{B3D5159A-DD0D-4DB1-8FF9-C8484DE41000}"/>
              </a:ext>
            </a:extLst>
          </p:cNvPr>
          <p:cNvSpPr>
            <a:spLocks noGrp="1"/>
          </p:cNvSpPr>
          <p:nvPr>
            <p:ph type="body" sz="quarter" idx="16" hasCustomPrompt="1"/>
          </p:nvPr>
        </p:nvSpPr>
        <p:spPr>
          <a:xfrm>
            <a:off x="897140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p:spPr>
        <p:txBody>
          <a:bodyPr/>
          <a:lstStyle>
            <a:lvl1pPr>
              <a:defRPr>
                <a:solidFill>
                  <a:schemeClr val="bg1"/>
                </a:solidFill>
              </a:defRPr>
            </a:lvl1pPr>
          </a:lstStyle>
          <a:p>
            <a:pPr lvl="0"/>
            <a:r>
              <a:rPr lang="en-US"/>
              <a:t>Add content</a:t>
            </a:r>
            <a:endParaRPr lang="en-GB"/>
          </a:p>
        </p:txBody>
      </p:sp>
      <p:sp>
        <p:nvSpPr>
          <p:cNvPr id="3" name="No_Classification">
            <a:extLst>
              <a:ext uri="{FF2B5EF4-FFF2-40B4-BE49-F238E27FC236}">
                <a16:creationId xmlns:a16="http://schemas.microsoft.com/office/drawing/2014/main" id="{059E34DD-0EA1-A1D1-AB07-12D6FD5BA6DA}"/>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9762113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a video</a:t>
            </a:r>
            <a:endParaRPr lang="en-GB"/>
          </a:p>
        </p:txBody>
      </p:sp>
      <p:sp>
        <p:nvSpPr>
          <p:cNvPr id="12" name="Media Placeholder 11">
            <a:extLst>
              <a:ext uri="{FF2B5EF4-FFF2-40B4-BE49-F238E27FC236}">
                <a16:creationId xmlns:a16="http://schemas.microsoft.com/office/drawing/2014/main" id="{3E0BF0D3-34C5-4E8C-AF2A-F111651491D0}"/>
              </a:ext>
            </a:extLst>
          </p:cNvPr>
          <p:cNvSpPr>
            <a:spLocks noGrp="1"/>
          </p:cNvSpPr>
          <p:nvPr>
            <p:ph type="media" sz="quarter" idx="10" hasCustomPrompt="1"/>
          </p:nvPr>
        </p:nvSpPr>
        <p:spPr>
          <a:xfrm>
            <a:off x="2482056" y="1855023"/>
            <a:ext cx="7227888" cy="4052887"/>
          </a:xfrm>
          <a:solidFill>
            <a:schemeClr val="bg2">
              <a:lumMod val="40000"/>
              <a:lumOff val="60000"/>
            </a:schemeClr>
          </a:solidFill>
        </p:spPr>
        <p:txBody>
          <a:bodyPr vert="horz" wrap="square" lIns="0" tIns="0" rIns="0" bIns="0" rtlCol="0" anchor="ctr">
            <a:noAutofit/>
          </a:bodyPr>
          <a:lstStyle>
            <a:lvl1pPr>
              <a:defRPr lang="en-GB" sz="2000">
                <a:solidFill>
                  <a:schemeClr val="tx2"/>
                </a:solidFill>
              </a:defRPr>
            </a:lvl1pPr>
          </a:lstStyle>
          <a:p>
            <a:pPr marL="153988" lvl="0" indent="-153988" algn="ctr"/>
            <a:r>
              <a:rPr lang="en-GB"/>
              <a:t>Add media</a:t>
            </a:r>
          </a:p>
        </p:txBody>
      </p:sp>
      <p:sp>
        <p:nvSpPr>
          <p:cNvPr id="3" name="No_Classification">
            <a:extLst>
              <a:ext uri="{FF2B5EF4-FFF2-40B4-BE49-F238E27FC236}">
                <a16:creationId xmlns:a16="http://schemas.microsoft.com/office/drawing/2014/main" id="{FC7B69DF-5C57-EB68-1777-EF80F67E1606}"/>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6101515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Media on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a video</a:t>
            </a:r>
            <a:endParaRPr lang="en-GB"/>
          </a:p>
        </p:txBody>
      </p:sp>
      <p:sp>
        <p:nvSpPr>
          <p:cNvPr id="4" name="Media Placeholder 11">
            <a:extLst>
              <a:ext uri="{FF2B5EF4-FFF2-40B4-BE49-F238E27FC236}">
                <a16:creationId xmlns:a16="http://schemas.microsoft.com/office/drawing/2014/main" id="{07B7985F-3B77-47D4-8044-B250A793B1C1}"/>
              </a:ext>
            </a:extLst>
          </p:cNvPr>
          <p:cNvSpPr>
            <a:spLocks noGrp="1"/>
          </p:cNvSpPr>
          <p:nvPr>
            <p:ph type="media" sz="quarter" idx="10" hasCustomPrompt="1"/>
          </p:nvPr>
        </p:nvSpPr>
        <p:spPr>
          <a:xfrm>
            <a:off x="2482056" y="1855023"/>
            <a:ext cx="7227888" cy="4052887"/>
          </a:xfrm>
          <a:solidFill>
            <a:schemeClr val="bg2">
              <a:lumMod val="40000"/>
              <a:lumOff val="60000"/>
            </a:schemeClr>
          </a:solidFill>
        </p:spPr>
        <p:txBody>
          <a:bodyPr vert="horz" wrap="square" lIns="0" tIns="0" rIns="0" bIns="0" rtlCol="0" anchor="ctr">
            <a:noAutofit/>
          </a:bodyPr>
          <a:lstStyle>
            <a:lvl1pPr algn="ctr">
              <a:defRPr lang="en-GB" sz="2000">
                <a:solidFill>
                  <a:schemeClr val="tx2"/>
                </a:solidFill>
              </a:defRPr>
            </a:lvl1pPr>
          </a:lstStyle>
          <a:p>
            <a:pPr marL="153988" lvl="0" indent="-153988" algn="ctr"/>
            <a:r>
              <a:rPr lang="en-GB"/>
              <a:t>Add media</a:t>
            </a:r>
          </a:p>
        </p:txBody>
      </p:sp>
      <p:sp>
        <p:nvSpPr>
          <p:cNvPr id="3" name="No_Classification">
            <a:extLst>
              <a:ext uri="{FF2B5EF4-FFF2-40B4-BE49-F238E27FC236}">
                <a16:creationId xmlns:a16="http://schemas.microsoft.com/office/drawing/2014/main" id="{BFFDA818-71D7-9D21-02F8-DAFA240D3F5E}"/>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20114699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p:cSld name="Thank you">
    <p:bg>
      <p:bgPr>
        <a:solidFill>
          <a:schemeClr val="tx2"/>
        </a:solidFill>
        <a:effectLst/>
      </p:bgPr>
    </p:bg>
    <p:spTree>
      <p:nvGrpSpPr>
        <p:cNvPr id="1" name=""/>
        <p:cNvGrpSpPr/>
        <p:nvPr/>
      </p:nvGrpSpPr>
      <p:grpSpPr>
        <a:xfrm>
          <a:off x="0" y="0"/>
          <a:ext cx="0" cy="0"/>
          <a:chOff x="0" y="0"/>
          <a:chExt cx="0" cy="0"/>
        </a:xfrm>
      </p:grpSpPr>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260719"/>
            <a:ext cx="6480000" cy="1519947"/>
          </a:xfrm>
        </p:spPr>
        <p:txBody>
          <a:bodyPr anchor="b">
            <a:noAutofit/>
          </a:bodyPr>
          <a:lstStyle>
            <a:lvl1pPr algn="l">
              <a:lnSpc>
                <a:spcPct val="85000"/>
              </a:lnSpc>
              <a:defRPr sz="4600" b="1">
                <a:solidFill>
                  <a:schemeClr val="bg1"/>
                </a:solidFill>
              </a:defRPr>
            </a:lvl1pPr>
          </a:lstStyle>
          <a:p>
            <a:r>
              <a:rPr lang="en-US"/>
              <a:t>Thank you</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p:nvPicPr>
        <p:blipFill rotWithShape="1">
          <a:blip r:embed="rId5"/>
          <a:srcRect t="2801" r="45708" b="45214"/>
          <a:stretch/>
        </p:blipFill>
        <p:spPr>
          <a:xfrm>
            <a:off x="636609" y="-1"/>
            <a:ext cx="866265" cy="2789719"/>
          </a:xfrm>
          <a:prstGeom prst="rect">
            <a:avLst/>
          </a:prstGeom>
        </p:spPr>
      </p:pic>
      <p:pic>
        <p:nvPicPr>
          <p:cNvPr id="5" name="Picture 4">
            <a:extLst>
              <a:ext uri="{FF2B5EF4-FFF2-40B4-BE49-F238E27FC236}">
                <a16:creationId xmlns:a16="http://schemas.microsoft.com/office/drawing/2014/main" id="{A5D48DCE-42BA-4CED-A212-0674E5C6D2E7}"/>
              </a:ext>
            </a:extLst>
          </p:cNvPr>
          <p:cNvPicPr>
            <a:picLocks noChangeAspect="1"/>
          </p:cNvPicPr>
          <p:nvPr/>
        </p:nvPicPr>
        <p:blipFill rotWithShape="1">
          <a:blip r:embed="rId5"/>
          <a:srcRect t="3483" b="43449"/>
          <a:stretch/>
        </p:blipFill>
        <p:spPr>
          <a:xfrm>
            <a:off x="636609" y="0"/>
            <a:ext cx="1623143" cy="2897109"/>
          </a:xfrm>
          <a:prstGeom prst="rect">
            <a:avLst/>
          </a:prstGeom>
        </p:spPr>
      </p:pic>
      <p:grpSp>
        <p:nvGrpSpPr>
          <p:cNvPr id="10" name="Group 9">
            <a:extLst>
              <a:ext uri="{FF2B5EF4-FFF2-40B4-BE49-F238E27FC236}">
                <a16:creationId xmlns:a16="http://schemas.microsoft.com/office/drawing/2014/main" id="{626A6355-54B7-46A7-B6C7-767E396E1773}"/>
              </a:ext>
            </a:extLst>
          </p:cNvPr>
          <p:cNvGrpSpPr/>
          <p:nvPr/>
        </p:nvGrpSpPr>
        <p:grpSpPr>
          <a:xfrm>
            <a:off x="7581799" y="4421775"/>
            <a:ext cx="4610201" cy="2436225"/>
            <a:chOff x="7581799" y="4421775"/>
            <a:chExt cx="4610201" cy="2436225"/>
          </a:xfrm>
        </p:grpSpPr>
        <p:grpSp>
          <p:nvGrpSpPr>
            <p:cNvPr id="11" name="Group 10">
              <a:extLst>
                <a:ext uri="{FF2B5EF4-FFF2-40B4-BE49-F238E27FC236}">
                  <a16:creationId xmlns:a16="http://schemas.microsoft.com/office/drawing/2014/main" id="{867B71F9-503C-485D-933F-A34B20D16725}"/>
                </a:ext>
              </a:extLst>
            </p:cNvPr>
            <p:cNvGrpSpPr/>
            <p:nvPr/>
          </p:nvGrpSpPr>
          <p:grpSpPr>
            <a:xfrm>
              <a:off x="7581799" y="4421775"/>
              <a:ext cx="4610201" cy="2436225"/>
              <a:chOff x="-2399815" y="1795775"/>
              <a:chExt cx="4610201" cy="2436225"/>
            </a:xfrm>
          </p:grpSpPr>
          <p:sp>
            <p:nvSpPr>
              <p:cNvPr id="13" name="Freeform: Shape 12">
                <a:extLst>
                  <a:ext uri="{FF2B5EF4-FFF2-40B4-BE49-F238E27FC236}">
                    <a16:creationId xmlns:a16="http://schemas.microsoft.com/office/drawing/2014/main" id="{6163086D-2C03-4016-AF03-9EE1000758F8}"/>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2EECD2F-8FBE-4896-A73D-EA0B9956B4BC}"/>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12" name="Graphic 11">
              <a:extLst>
                <a:ext uri="{FF2B5EF4-FFF2-40B4-BE49-F238E27FC236}">
                  <a16:creationId xmlns:a16="http://schemas.microsoft.com/office/drawing/2014/main" id="{CC41C8C7-D6C5-4C79-A6CB-8B02924829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17" name="Text Placeholder 16">
            <a:extLst>
              <a:ext uri="{FF2B5EF4-FFF2-40B4-BE49-F238E27FC236}">
                <a16:creationId xmlns:a16="http://schemas.microsoft.com/office/drawing/2014/main" id="{9A5B1CAD-6941-4AC1-BD30-E00B7D193B28}"/>
              </a:ext>
            </a:extLst>
          </p:cNvPr>
          <p:cNvSpPr>
            <a:spLocks noGrp="1"/>
          </p:cNvSpPr>
          <p:nvPr>
            <p:ph type="body" sz="quarter" idx="10" hasCustomPrompt="1"/>
          </p:nvPr>
        </p:nvSpPr>
        <p:spPr>
          <a:xfrm>
            <a:off x="672823" y="5109754"/>
            <a:ext cx="2568319" cy="1306921"/>
          </a:xfrm>
          <a:prstGeom prst="rect">
            <a:avLst/>
          </a:prstGeom>
        </p:spPr>
        <p:txBody>
          <a:bodyPr/>
          <a:lstStyle>
            <a:lvl1pPr marL="0" indent="0">
              <a:buNone/>
              <a:defRPr>
                <a:solidFill>
                  <a:schemeClr val="bg1"/>
                </a:solidFill>
              </a:defRPr>
            </a:lvl1pPr>
          </a:lstStyle>
          <a:p>
            <a:pPr lvl="0"/>
            <a:r>
              <a:rPr lang="en-US"/>
              <a:t>Add contact details</a:t>
            </a:r>
            <a:endParaRPr lang="en-GB"/>
          </a:p>
        </p:txBody>
      </p:sp>
      <p:sp>
        <p:nvSpPr>
          <p:cNvPr id="3" name="No_Classification">
            <a:extLst>
              <a:ext uri="{FF2B5EF4-FFF2-40B4-BE49-F238E27FC236}">
                <a16:creationId xmlns:a16="http://schemas.microsoft.com/office/drawing/2014/main" id="{CA68F221-467D-1135-97F1-9B3D81F29417}"/>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13052946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p:cSld name="1_Thank you">
    <p:bg>
      <p:bgPr>
        <a:solidFill>
          <a:schemeClr val="tx2"/>
        </a:solidFill>
        <a:effectLst/>
      </p:bgPr>
    </p:bg>
    <p:spTree>
      <p:nvGrpSpPr>
        <p:cNvPr id="1" name=""/>
        <p:cNvGrpSpPr/>
        <p:nvPr/>
      </p:nvGrpSpPr>
      <p:grpSpPr>
        <a:xfrm>
          <a:off x="0" y="0"/>
          <a:ext cx="0" cy="0"/>
          <a:chOff x="0" y="0"/>
          <a:chExt cx="0" cy="0"/>
        </a:xfrm>
      </p:grpSpPr>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260719"/>
            <a:ext cx="6480000" cy="1519947"/>
          </a:xfrm>
        </p:spPr>
        <p:txBody>
          <a:bodyPr anchor="b">
            <a:noAutofit/>
          </a:bodyPr>
          <a:lstStyle>
            <a:lvl1pPr algn="l">
              <a:lnSpc>
                <a:spcPct val="85000"/>
              </a:lnSpc>
              <a:defRPr sz="4600" b="1">
                <a:solidFill>
                  <a:schemeClr val="bg1"/>
                </a:solidFill>
              </a:defRPr>
            </a:lvl1pPr>
          </a:lstStyle>
          <a:p>
            <a:r>
              <a:rPr lang="en-US"/>
              <a:t>Thank you</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p:nvPicPr>
        <p:blipFill rotWithShape="1">
          <a:blip r:embed="rId5"/>
          <a:srcRect t="2801" r="45708" b="45214"/>
          <a:stretch/>
        </p:blipFill>
        <p:spPr>
          <a:xfrm>
            <a:off x="636609" y="-1"/>
            <a:ext cx="866265" cy="2789719"/>
          </a:xfrm>
          <a:prstGeom prst="rect">
            <a:avLst/>
          </a:prstGeom>
        </p:spPr>
      </p:pic>
      <p:pic>
        <p:nvPicPr>
          <p:cNvPr id="5" name="Picture 4">
            <a:extLst>
              <a:ext uri="{FF2B5EF4-FFF2-40B4-BE49-F238E27FC236}">
                <a16:creationId xmlns:a16="http://schemas.microsoft.com/office/drawing/2014/main" id="{A5D48DCE-42BA-4CED-A212-0674E5C6D2E7}"/>
              </a:ext>
            </a:extLst>
          </p:cNvPr>
          <p:cNvPicPr>
            <a:picLocks noChangeAspect="1"/>
          </p:cNvPicPr>
          <p:nvPr/>
        </p:nvPicPr>
        <p:blipFill rotWithShape="1">
          <a:blip r:embed="rId5"/>
          <a:srcRect t="3483" b="43449"/>
          <a:stretch/>
        </p:blipFill>
        <p:spPr>
          <a:xfrm>
            <a:off x="636609" y="0"/>
            <a:ext cx="1623143" cy="2897109"/>
          </a:xfrm>
          <a:prstGeom prst="rect">
            <a:avLst/>
          </a:prstGeom>
        </p:spPr>
      </p:pic>
      <p:grpSp>
        <p:nvGrpSpPr>
          <p:cNvPr id="11" name="Group 10">
            <a:extLst>
              <a:ext uri="{FF2B5EF4-FFF2-40B4-BE49-F238E27FC236}">
                <a16:creationId xmlns:a16="http://schemas.microsoft.com/office/drawing/2014/main" id="{867B71F9-503C-485D-933F-A34B20D16725}"/>
              </a:ext>
            </a:extLst>
          </p:cNvPr>
          <p:cNvGrpSpPr/>
          <p:nvPr/>
        </p:nvGrpSpPr>
        <p:grpSpPr>
          <a:xfrm>
            <a:off x="7581799" y="4421775"/>
            <a:ext cx="4610201" cy="2436225"/>
            <a:chOff x="-2399815" y="1795775"/>
            <a:chExt cx="4610201" cy="2436225"/>
          </a:xfrm>
        </p:grpSpPr>
        <p:sp>
          <p:nvSpPr>
            <p:cNvPr id="13" name="Freeform: Shape 12">
              <a:extLst>
                <a:ext uri="{FF2B5EF4-FFF2-40B4-BE49-F238E27FC236}">
                  <a16:creationId xmlns:a16="http://schemas.microsoft.com/office/drawing/2014/main" id="{6163086D-2C03-4016-AF03-9EE1000758F8}"/>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2EECD2F-8FBE-4896-A73D-EA0B9956B4BC}"/>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sp>
        <p:nvSpPr>
          <p:cNvPr id="17" name="Text Placeholder 16">
            <a:extLst>
              <a:ext uri="{FF2B5EF4-FFF2-40B4-BE49-F238E27FC236}">
                <a16:creationId xmlns:a16="http://schemas.microsoft.com/office/drawing/2014/main" id="{9A5B1CAD-6941-4AC1-BD30-E00B7D193B28}"/>
              </a:ext>
            </a:extLst>
          </p:cNvPr>
          <p:cNvSpPr>
            <a:spLocks noGrp="1"/>
          </p:cNvSpPr>
          <p:nvPr>
            <p:ph type="body" sz="quarter" idx="10" hasCustomPrompt="1"/>
          </p:nvPr>
        </p:nvSpPr>
        <p:spPr>
          <a:xfrm>
            <a:off x="672823" y="5109754"/>
            <a:ext cx="2568319" cy="1306921"/>
          </a:xfrm>
          <a:prstGeom prst="rect">
            <a:avLst/>
          </a:prstGeom>
        </p:spPr>
        <p:txBody>
          <a:bodyPr/>
          <a:lstStyle>
            <a:lvl1pPr marL="0" indent="0">
              <a:buNone/>
              <a:defRPr>
                <a:solidFill>
                  <a:schemeClr val="bg1"/>
                </a:solidFill>
              </a:defRPr>
            </a:lvl1pPr>
          </a:lstStyle>
          <a:p>
            <a:pPr lvl="0"/>
            <a:r>
              <a:rPr lang="en-US"/>
              <a:t>Add contact details</a:t>
            </a:r>
            <a:endParaRPr lang="en-GB"/>
          </a:p>
        </p:txBody>
      </p:sp>
      <p:sp>
        <p:nvSpPr>
          <p:cNvPr id="3" name="No_Classification">
            <a:extLst>
              <a:ext uri="{FF2B5EF4-FFF2-40B4-BE49-F238E27FC236}">
                <a16:creationId xmlns:a16="http://schemas.microsoft.com/office/drawing/2014/main" id="{CA68F221-467D-1135-97F1-9B3D81F29417}"/>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pic>
        <p:nvPicPr>
          <p:cNvPr id="6" name="Picture 5" descr="A black and white sign with white text&#10;&#10;Description automatically generated">
            <a:extLst>
              <a:ext uri="{FF2B5EF4-FFF2-40B4-BE49-F238E27FC236}">
                <a16:creationId xmlns:a16="http://schemas.microsoft.com/office/drawing/2014/main" id="{47D64AC9-A0ED-C6B0-56AF-D389842CBDE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03385" y="5460863"/>
            <a:ext cx="3100251" cy="1218506"/>
          </a:xfrm>
          <a:prstGeom prst="rect">
            <a:avLst/>
          </a:prstGeom>
        </p:spPr>
      </p:pic>
    </p:spTree>
    <p:extLst>
      <p:ext uri="{BB962C8B-B14F-4D97-AF65-F5344CB8AC3E}">
        <p14:creationId xmlns:p14="http://schemas.microsoft.com/office/powerpoint/2010/main" val="241507753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Icon page">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38041E19-FF4F-4C33-A0BA-DC847F2024C3}"/>
              </a:ext>
            </a:extLst>
          </p:cNvPr>
          <p:cNvPicPr>
            <a:picLocks noChangeAspect="1"/>
          </p:cNvPicPr>
          <p:nvPr/>
        </p:nvPicPr>
        <p:blipFill rotWithShape="1">
          <a:blip r:embed="rId3"/>
          <a:srcRect t="75559" r="25142"/>
          <a:stretch/>
        </p:blipFill>
        <p:spPr>
          <a:xfrm>
            <a:off x="6114472" y="4895273"/>
            <a:ext cx="6077528" cy="1437059"/>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777799"/>
          </a:xfrm>
        </p:spPr>
        <p:txBody>
          <a:bodyPr/>
          <a:lstStyle>
            <a:lvl1pPr>
              <a:defRPr/>
            </a:lvl1pPr>
          </a:lstStyle>
          <a:p>
            <a:r>
              <a:rPr lang="en-US"/>
              <a:t>PAGE HEADING CAN GO OVER TWEO LINES</a:t>
            </a:r>
            <a:endParaRPr lang="en-GB"/>
          </a:p>
        </p:txBody>
      </p:sp>
      <p:sp>
        <p:nvSpPr>
          <p:cNvPr id="16" name="Content Placeholder 2">
            <a:extLst>
              <a:ext uri="{FF2B5EF4-FFF2-40B4-BE49-F238E27FC236}">
                <a16:creationId xmlns:a16="http://schemas.microsoft.com/office/drawing/2014/main" id="{67B6F139-4C82-4FC9-911C-E997AF62CDA9}"/>
              </a:ext>
            </a:extLst>
          </p:cNvPr>
          <p:cNvSpPr>
            <a:spLocks noGrp="1"/>
          </p:cNvSpPr>
          <p:nvPr>
            <p:ph idx="1" hasCustomPrompt="1"/>
          </p:nvPr>
        </p:nvSpPr>
        <p:spPr>
          <a:xfrm>
            <a:off x="464470"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a:extLst>
              <a:ext uri="{FF2B5EF4-FFF2-40B4-BE49-F238E27FC236}">
                <a16:creationId xmlns:a16="http://schemas.microsoft.com/office/drawing/2014/main" id="{ED74F4DB-770E-4689-994A-4FEA02620699}"/>
              </a:ext>
            </a:extLst>
          </p:cNvPr>
          <p:cNvSpPr>
            <a:spLocks noGrp="1"/>
          </p:cNvSpPr>
          <p:nvPr>
            <p:ph idx="10" hasCustomPrompt="1"/>
          </p:nvPr>
        </p:nvSpPr>
        <p:spPr>
          <a:xfrm>
            <a:off x="6437288"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pic>
        <p:nvPicPr>
          <p:cNvPr id="19" name="Picture 18" descr="Graphical user interface, application&#10;&#10;Description automatically generated">
            <a:extLst>
              <a:ext uri="{FF2B5EF4-FFF2-40B4-BE49-F238E27FC236}">
                <a16:creationId xmlns:a16="http://schemas.microsoft.com/office/drawing/2014/main" id="{CC22B201-2EF3-414F-83E9-BB571A48B25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6000" y="0"/>
            <a:ext cx="6095999" cy="1825625"/>
          </a:xfrm>
          <a:prstGeom prst="rect">
            <a:avLst/>
          </a:prstGeom>
        </p:spPr>
      </p:pic>
      <p:sp>
        <p:nvSpPr>
          <p:cNvPr id="3" name="No_Classification">
            <a:extLst>
              <a:ext uri="{FF2B5EF4-FFF2-40B4-BE49-F238E27FC236}">
                <a16:creationId xmlns:a16="http://schemas.microsoft.com/office/drawing/2014/main" id="{8EFAD270-D77F-2BDA-3C15-22748AE7841A}"/>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456247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_Pres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3360" y="360000"/>
            <a:ext cx="9492361" cy="328039"/>
          </a:xfrm>
        </p:spPr>
        <p:txBody>
          <a:bodyPr/>
          <a:lstStyle/>
          <a:p>
            <a:r>
              <a:rPr lang="en-US"/>
              <a:t>Click to edit Master title style</a:t>
            </a:r>
            <a:endParaRPr lang="en-GB"/>
          </a:p>
        </p:txBody>
      </p:sp>
      <p:sp>
        <p:nvSpPr>
          <p:cNvPr id="3" name="Content Placeholder 2"/>
          <p:cNvSpPr>
            <a:spLocks noGrp="1"/>
          </p:cNvSpPr>
          <p:nvPr>
            <p:ph idx="1"/>
          </p:nvPr>
        </p:nvSpPr>
        <p:spPr>
          <a:xfrm>
            <a:off x="443360" y="1440000"/>
            <a:ext cx="11305708" cy="4572000"/>
          </a:xfrm>
        </p:spPr>
        <p:txBody>
          <a:bodyPr/>
          <a:lstStyle>
            <a:lvl1pPr marL="270000" indent="-270000">
              <a:buFontTx/>
              <a:buBlip>
                <a:blip r:embed="rId3"/>
              </a:buBlip>
              <a:defRPr>
                <a:solidFill>
                  <a:schemeClr val="bg2"/>
                </a:solidFill>
              </a:defRPr>
            </a:lvl1pPr>
            <a:lvl2pPr>
              <a:buSzPct val="100000"/>
              <a:defRPr/>
            </a:lvl2pPr>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3"/>
          </p:nvPr>
        </p:nvSpPr>
        <p:spPr>
          <a:xfrm>
            <a:off x="443808" y="792000"/>
            <a:ext cx="11305709" cy="360362"/>
          </a:xfrm>
        </p:spPr>
        <p:txBody>
          <a:bodyPr>
            <a:noAutofit/>
          </a:bodyPr>
          <a:lstStyle>
            <a:lvl1pPr>
              <a:buNone/>
              <a:defRPr sz="2200" baseline="0">
                <a:solidFill>
                  <a:schemeClr val="tx2"/>
                </a:solidFill>
              </a:defRPr>
            </a:lvl1pPr>
          </a:lstStyle>
          <a:p>
            <a:pPr lvl="0"/>
            <a:r>
              <a:rPr lang="en-US"/>
              <a:t>Edit Master text styles</a:t>
            </a:r>
          </a:p>
        </p:txBody>
      </p:sp>
      <p:sp>
        <p:nvSpPr>
          <p:cNvPr id="4" name="No_Classification"/>
          <p:cNvSpPr txBox="1"/>
          <p:nvPr userDrawn="1">
            <p:custDataLst>
              <p:tags r:id="rId1"/>
            </p:custDataLst>
          </p:nvPr>
        </p:nvSpPr>
        <p:spPr>
          <a:xfrm>
            <a:off x="332368" y="6612383"/>
            <a:ext cx="1568615" cy="246221"/>
          </a:xfrm>
          <a:prstGeom prst="rect">
            <a:avLst/>
          </a:prstGeom>
          <a:noFill/>
        </p:spPr>
        <p:txBody>
          <a:bodyPr vert="horz" rtlCol="0">
            <a:spAutoFit/>
          </a:bodyPr>
          <a:lstStyle/>
          <a:p>
            <a:pPr algn="just"/>
            <a:endParaRPr lang="en-GB" sz="1000">
              <a:solidFill>
                <a:srgbClr val="7E7E7E"/>
              </a:solidFill>
              <a:latin typeface="Calibri" panose="020F0502020204030204" pitchFamily="34" charset="0"/>
            </a:endParaRPr>
          </a:p>
        </p:txBody>
      </p:sp>
    </p:spTree>
    <p:extLst>
      <p:ext uri="{BB962C8B-B14F-4D97-AF65-F5344CB8AC3E}">
        <p14:creationId xmlns:p14="http://schemas.microsoft.com/office/powerpoint/2010/main" val="376714413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61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5631529"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Tree>
    <p:extLst>
      <p:ext uri="{BB962C8B-B14F-4D97-AF65-F5344CB8AC3E}">
        <p14:creationId xmlns:p14="http://schemas.microsoft.com/office/powerpoint/2010/main" val="184288000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8A8A40-0905-9E89-2EAC-C9F03ADD7F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44470" y="106521"/>
            <a:ext cx="4688730" cy="6654544"/>
          </a:xfrm>
          <a:prstGeom prst="rect">
            <a:avLst/>
          </a:prstGeom>
        </p:spPr>
      </p:pic>
      <p:sp>
        <p:nvSpPr>
          <p:cNvPr id="5" name="Title 1">
            <a:extLst>
              <a:ext uri="{FF2B5EF4-FFF2-40B4-BE49-F238E27FC236}">
                <a16:creationId xmlns:a16="http://schemas.microsoft.com/office/drawing/2014/main" id="{93F8708D-D4BF-81B2-F967-7A098003378F}"/>
              </a:ext>
            </a:extLst>
          </p:cNvPr>
          <p:cNvSpPr txBox="1">
            <a:spLocks/>
          </p:cNvSpPr>
          <p:nvPr userDrawn="1"/>
        </p:nvSpPr>
        <p:spPr>
          <a:xfrm>
            <a:off x="464470" y="866274"/>
            <a:ext cx="6480000" cy="69783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a:lstStyle>
          <a:p>
            <a:pPr>
              <a:lnSpc>
                <a:spcPct val="100000"/>
              </a:lnSpc>
              <a:spcBef>
                <a:spcPts val="0"/>
              </a:spcBef>
              <a:defRPr/>
            </a:pPr>
            <a:r>
              <a:rPr lang="en-US" cap="none">
                <a:solidFill>
                  <a:srgbClr val="003E66"/>
                </a:solidFill>
                <a:latin typeface="Arial"/>
                <a:ea typeface="+mn-ea"/>
                <a:cs typeface="+mn-cs"/>
              </a:rPr>
              <a:t>OUR SHEPD</a:t>
            </a:r>
            <a:br>
              <a:rPr lang="en-US" cap="none">
                <a:solidFill>
                  <a:srgbClr val="003E66"/>
                </a:solidFill>
                <a:latin typeface="Arial"/>
                <a:ea typeface="+mn-ea"/>
                <a:cs typeface="+mn-cs"/>
              </a:rPr>
            </a:br>
            <a:r>
              <a:rPr lang="en-US" cap="none">
                <a:solidFill>
                  <a:srgbClr val="003E66"/>
                </a:solidFill>
                <a:latin typeface="Arial"/>
                <a:ea typeface="+mn-ea"/>
                <a:cs typeface="+mn-cs"/>
              </a:rPr>
              <a:t>LICENCE AREA</a:t>
            </a:r>
            <a:endParaRPr lang="en-US"/>
          </a:p>
        </p:txBody>
      </p:sp>
    </p:spTree>
    <p:extLst>
      <p:ext uri="{BB962C8B-B14F-4D97-AF65-F5344CB8AC3E}">
        <p14:creationId xmlns:p14="http://schemas.microsoft.com/office/powerpoint/2010/main" val="401146941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805A2-89E5-984C-5F7D-3DA5ED4595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86296" y="493757"/>
            <a:ext cx="5604893" cy="5870485"/>
          </a:xfrm>
          <a:prstGeom prst="rect">
            <a:avLst/>
          </a:prstGeom>
        </p:spPr>
      </p:pic>
      <p:sp>
        <p:nvSpPr>
          <p:cNvPr id="10" name="Title 1">
            <a:extLst>
              <a:ext uri="{FF2B5EF4-FFF2-40B4-BE49-F238E27FC236}">
                <a16:creationId xmlns:a16="http://schemas.microsoft.com/office/drawing/2014/main" id="{5CA4A690-7907-3EEF-6019-379A7438566F}"/>
              </a:ext>
            </a:extLst>
          </p:cNvPr>
          <p:cNvSpPr txBox="1">
            <a:spLocks/>
          </p:cNvSpPr>
          <p:nvPr userDrawn="1"/>
        </p:nvSpPr>
        <p:spPr>
          <a:xfrm>
            <a:off x="464470" y="866274"/>
            <a:ext cx="6480000" cy="69783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a:lstStyle>
          <a:p>
            <a:pPr>
              <a:lnSpc>
                <a:spcPct val="100000"/>
              </a:lnSpc>
              <a:spcBef>
                <a:spcPts val="0"/>
              </a:spcBef>
              <a:defRPr/>
            </a:pPr>
            <a:r>
              <a:rPr lang="en-US" cap="none">
                <a:solidFill>
                  <a:srgbClr val="003E66"/>
                </a:solidFill>
                <a:latin typeface="Arial"/>
                <a:ea typeface="+mn-ea"/>
                <a:cs typeface="+mn-cs"/>
              </a:rPr>
              <a:t>OUR SEPD</a:t>
            </a:r>
            <a:br>
              <a:rPr lang="en-US" cap="none">
                <a:solidFill>
                  <a:srgbClr val="003E66"/>
                </a:solidFill>
                <a:latin typeface="Arial"/>
                <a:ea typeface="+mn-ea"/>
                <a:cs typeface="+mn-cs"/>
              </a:rPr>
            </a:br>
            <a:r>
              <a:rPr lang="en-US" cap="none">
                <a:solidFill>
                  <a:srgbClr val="003E66"/>
                </a:solidFill>
                <a:latin typeface="Arial"/>
                <a:ea typeface="+mn-ea"/>
                <a:cs typeface="+mn-cs"/>
              </a:rPr>
              <a:t>LICENCE AREA</a:t>
            </a:r>
            <a:endParaRPr lang="en-US"/>
          </a:p>
        </p:txBody>
      </p:sp>
    </p:spTree>
    <p:extLst>
      <p:ext uri="{BB962C8B-B14F-4D97-AF65-F5344CB8AC3E}">
        <p14:creationId xmlns:p14="http://schemas.microsoft.com/office/powerpoint/2010/main" val="224330696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p:cSld name="Title pic">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150" name="Freeform: Shape 149">
            <a:extLst>
              <a:ext uri="{FF2B5EF4-FFF2-40B4-BE49-F238E27FC236}">
                <a16:creationId xmlns:a16="http://schemas.microsoft.com/office/drawing/2014/main" id="{F63B9805-7F54-4534-8DF4-4E9B63E47865}"/>
              </a:ext>
            </a:extLst>
          </p:cNvPr>
          <p:cNvSpPr/>
          <p:nvPr/>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bg1"/>
          </a:solidFill>
          <a:ln w="19050" cap="flat">
            <a:solidFill>
              <a:schemeClr val="bg1"/>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196502"/>
            <a:ext cx="5760000" cy="1519947"/>
          </a:xfrm>
          <a:prstGeom prst="rect">
            <a:avLst/>
          </a:prstGeom>
        </p:spPr>
        <p:txBody>
          <a:bodyPr anchor="b">
            <a:noAutofit/>
          </a:bodyPr>
          <a:lstStyle>
            <a:lvl1pPr algn="l">
              <a:lnSpc>
                <a:spcPct val="85000"/>
              </a:lnSpc>
              <a:defRPr sz="3400" b="1">
                <a:solidFill>
                  <a:schemeClr val="bg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p:ph type="subTitle" idx="1" hasCustomPrompt="1"/>
          </p:nvPr>
        </p:nvSpPr>
        <p:spPr>
          <a:xfrm>
            <a:off x="1183532" y="2717923"/>
            <a:ext cx="5760000" cy="263272"/>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
        <p:nvSpPr>
          <p:cNvPr id="4" name="No_Classification">
            <a:extLst>
              <a:ext uri="{FF2B5EF4-FFF2-40B4-BE49-F238E27FC236}">
                <a16:creationId xmlns:a16="http://schemas.microsoft.com/office/drawing/2014/main" id="{CF1156B0-EA84-F660-AADC-3EAADF6711E1}"/>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24516577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1_Title pic">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EC8280DD-1466-1B55-3623-3C01F462E2DC}"/>
              </a:ext>
            </a:extLst>
          </p:cNvPr>
          <p:cNvSpPr/>
          <p:nvPr userDrawn="1"/>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1BC50EA-9E00-0601-5934-CF9494278CDA}"/>
              </a:ext>
            </a:extLst>
          </p:cNvPr>
          <p:cNvSpPr/>
          <p:nvPr userDrawn="1"/>
        </p:nvSpPr>
        <p:spPr>
          <a:xfrm>
            <a:off x="828243" y="2061377"/>
            <a:ext cx="190932" cy="190933"/>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solidFill>
              <a:schemeClr val="accent2"/>
            </a:solid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D7A174A2-8959-3914-582F-574064BAA7CE}"/>
              </a:ext>
            </a:extLst>
          </p:cNvPr>
          <p:cNvSpPr/>
          <p:nvPr userDrawn="1"/>
        </p:nvSpPr>
        <p:spPr>
          <a:xfrm>
            <a:off x="828243" y="2505211"/>
            <a:ext cx="190932" cy="190933"/>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solidFill>
              <a:schemeClr val="accent4"/>
            </a:solid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A5D8AEC5-86AC-4F13-6AB8-A94E360ACD64}"/>
              </a:ext>
            </a:extLst>
          </p:cNvPr>
          <p:cNvSpPr/>
          <p:nvPr userDrawn="1"/>
        </p:nvSpPr>
        <p:spPr>
          <a:xfrm>
            <a:off x="828243" y="2727129"/>
            <a:ext cx="190932" cy="190933"/>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solidFill>
              <a:schemeClr val="accent5"/>
            </a:solid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989F0AB-878F-06FD-C27E-534073DB3D13}"/>
              </a:ext>
            </a:extLst>
          </p:cNvPr>
          <p:cNvSpPr/>
          <p:nvPr userDrawn="1"/>
        </p:nvSpPr>
        <p:spPr>
          <a:xfrm>
            <a:off x="828243" y="2283294"/>
            <a:ext cx="190932" cy="190933"/>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solidFill>
              <a:schemeClr val="accent3"/>
            </a:solid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5D7EDFC5-9422-3306-F7DD-1DE54BEB8559}"/>
              </a:ext>
            </a:extLst>
          </p:cNvPr>
          <p:cNvSpPr/>
          <p:nvPr userDrawn="1"/>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bg1"/>
          </a:solidFill>
          <a:ln w="19050" cap="flat">
            <a:solidFill>
              <a:schemeClr val="bg1"/>
            </a:solidFill>
            <a:prstDash val="solid"/>
            <a:miter/>
          </a:ln>
        </p:spPr>
        <p:txBody>
          <a:bodyPr rtlCol="0" anchor="ctr"/>
          <a:lstStyle/>
          <a:p>
            <a:endParaRPr lang="en-GB"/>
          </a:p>
        </p:txBody>
      </p:sp>
      <p:sp>
        <p:nvSpPr>
          <p:cNvPr id="51" name="Picture Placeholder 50">
            <a:extLst>
              <a:ext uri="{FF2B5EF4-FFF2-40B4-BE49-F238E27FC236}">
                <a16:creationId xmlns:a16="http://schemas.microsoft.com/office/drawing/2014/main" id="{41D16A51-2502-DC2F-252B-080A166822FF}"/>
              </a:ext>
            </a:extLst>
          </p:cNvPr>
          <p:cNvSpPr>
            <a:spLocks noGrp="1"/>
          </p:cNvSpPr>
          <p:nvPr>
            <p:ph type="pic" sz="quarter" idx="10"/>
          </p:nvPr>
        </p:nvSpPr>
        <p:spPr>
          <a:xfrm>
            <a:off x="0" y="-6976"/>
            <a:ext cx="12192000" cy="6864350"/>
          </a:xfrm>
          <a:custGeom>
            <a:avLst/>
            <a:gdLst>
              <a:gd name="connsiteX0" fmla="*/ 923710 w 12192000"/>
              <a:gd name="connsiteY0" fmla="*/ 2734104 h 6864350"/>
              <a:gd name="connsiteX1" fmla="*/ 828243 w 12192000"/>
              <a:gd name="connsiteY1" fmla="*/ 2829571 h 6864350"/>
              <a:gd name="connsiteX2" fmla="*/ 923710 w 12192000"/>
              <a:gd name="connsiteY2" fmla="*/ 2925037 h 6864350"/>
              <a:gd name="connsiteX3" fmla="*/ 1019176 w 12192000"/>
              <a:gd name="connsiteY3" fmla="*/ 2829571 h 6864350"/>
              <a:gd name="connsiteX4" fmla="*/ 923710 w 12192000"/>
              <a:gd name="connsiteY4" fmla="*/ 2734104 h 6864350"/>
              <a:gd name="connsiteX5" fmla="*/ 923710 w 12192000"/>
              <a:gd name="connsiteY5" fmla="*/ 2512186 h 6864350"/>
              <a:gd name="connsiteX6" fmla="*/ 828243 w 12192000"/>
              <a:gd name="connsiteY6" fmla="*/ 2607653 h 6864350"/>
              <a:gd name="connsiteX7" fmla="*/ 923710 w 12192000"/>
              <a:gd name="connsiteY7" fmla="*/ 2703119 h 6864350"/>
              <a:gd name="connsiteX8" fmla="*/ 1019176 w 12192000"/>
              <a:gd name="connsiteY8" fmla="*/ 2607653 h 6864350"/>
              <a:gd name="connsiteX9" fmla="*/ 923710 w 12192000"/>
              <a:gd name="connsiteY9" fmla="*/ 2512186 h 6864350"/>
              <a:gd name="connsiteX10" fmla="*/ 923710 w 12192000"/>
              <a:gd name="connsiteY10" fmla="*/ 2290269 h 6864350"/>
              <a:gd name="connsiteX11" fmla="*/ 828243 w 12192000"/>
              <a:gd name="connsiteY11" fmla="*/ 2385736 h 6864350"/>
              <a:gd name="connsiteX12" fmla="*/ 923710 w 12192000"/>
              <a:gd name="connsiteY12" fmla="*/ 2481202 h 6864350"/>
              <a:gd name="connsiteX13" fmla="*/ 1019176 w 12192000"/>
              <a:gd name="connsiteY13" fmla="*/ 2385736 h 6864350"/>
              <a:gd name="connsiteX14" fmla="*/ 923710 w 12192000"/>
              <a:gd name="connsiteY14" fmla="*/ 2290269 h 6864350"/>
              <a:gd name="connsiteX15" fmla="*/ 923710 w 12192000"/>
              <a:gd name="connsiteY15" fmla="*/ 2068352 h 6864350"/>
              <a:gd name="connsiteX16" fmla="*/ 828243 w 12192000"/>
              <a:gd name="connsiteY16" fmla="*/ 2163819 h 6864350"/>
              <a:gd name="connsiteX17" fmla="*/ 923710 w 12192000"/>
              <a:gd name="connsiteY17" fmla="*/ 2259285 h 6864350"/>
              <a:gd name="connsiteX18" fmla="*/ 1019176 w 12192000"/>
              <a:gd name="connsiteY18" fmla="*/ 2163819 h 6864350"/>
              <a:gd name="connsiteX19" fmla="*/ 923710 w 12192000"/>
              <a:gd name="connsiteY19" fmla="*/ 2068352 h 6864350"/>
              <a:gd name="connsiteX20" fmla="*/ 0 w 12192000"/>
              <a:gd name="connsiteY20" fmla="*/ 0 h 6864350"/>
              <a:gd name="connsiteX21" fmla="*/ 1114809 w 12192000"/>
              <a:gd name="connsiteY21" fmla="*/ 0 h 6864350"/>
              <a:gd name="connsiteX22" fmla="*/ 1114809 w 12192000"/>
              <a:gd name="connsiteY22" fmla="*/ 461986 h 6864350"/>
              <a:gd name="connsiteX23" fmla="*/ 686356 w 12192000"/>
              <a:gd name="connsiteY23" fmla="*/ 890439 h 6864350"/>
              <a:gd name="connsiteX24" fmla="*/ 685790 w 12192000"/>
              <a:gd name="connsiteY24" fmla="*/ 892060 h 6864350"/>
              <a:gd name="connsiteX25" fmla="*/ 685674 w 12192000"/>
              <a:gd name="connsiteY25" fmla="*/ 892115 h 6864350"/>
              <a:gd name="connsiteX26" fmla="*/ 680748 w 12192000"/>
              <a:gd name="connsiteY26" fmla="*/ 904106 h 6864350"/>
              <a:gd name="connsiteX27" fmla="*/ 680748 w 12192000"/>
              <a:gd name="connsiteY27" fmla="*/ 2439921 h 6864350"/>
              <a:gd name="connsiteX28" fmla="*/ 698625 w 12192000"/>
              <a:gd name="connsiteY28" fmla="*/ 2460016 h 6864350"/>
              <a:gd name="connsiteX29" fmla="*/ 718720 w 12192000"/>
              <a:gd name="connsiteY29" fmla="*/ 2442133 h 6864350"/>
              <a:gd name="connsiteX30" fmla="*/ 718720 w 12192000"/>
              <a:gd name="connsiteY30" fmla="*/ 2439921 h 6864350"/>
              <a:gd name="connsiteX31" fmla="*/ 718720 w 12192000"/>
              <a:gd name="connsiteY31" fmla="*/ 911777 h 6864350"/>
              <a:gd name="connsiteX32" fmla="*/ 1144840 w 12192000"/>
              <a:gd name="connsiteY32" fmla="*/ 485657 h 6864350"/>
              <a:gd name="connsiteX33" fmla="*/ 1146437 w 12192000"/>
              <a:gd name="connsiteY33" fmla="*/ 485101 h 6864350"/>
              <a:gd name="connsiteX34" fmla="*/ 1147415 w 12192000"/>
              <a:gd name="connsiteY34" fmla="*/ 483081 h 6864350"/>
              <a:gd name="connsiteX35" fmla="*/ 1147429 w 12192000"/>
              <a:gd name="connsiteY35" fmla="*/ 483067 h 6864350"/>
              <a:gd name="connsiteX36" fmla="*/ 1147459 w 12192000"/>
              <a:gd name="connsiteY36" fmla="*/ 482990 h 6864350"/>
              <a:gd name="connsiteX37" fmla="*/ 1152781 w 12192000"/>
              <a:gd name="connsiteY37" fmla="*/ 471999 h 6864350"/>
              <a:gd name="connsiteX38" fmla="*/ 1152781 w 12192000"/>
              <a:gd name="connsiteY38" fmla="*/ 469788 h 6864350"/>
              <a:gd name="connsiteX39" fmla="*/ 1152781 w 12192000"/>
              <a:gd name="connsiteY39" fmla="*/ 0 h 6864350"/>
              <a:gd name="connsiteX40" fmla="*/ 1262530 w 12192000"/>
              <a:gd name="connsiteY40" fmla="*/ 0 h 6864350"/>
              <a:gd name="connsiteX41" fmla="*/ 1262530 w 12192000"/>
              <a:gd name="connsiteY41" fmla="*/ 511310 h 6864350"/>
              <a:gd name="connsiteX42" fmla="*/ 856060 w 12192000"/>
              <a:gd name="connsiteY42" fmla="*/ 917780 h 6864350"/>
              <a:gd name="connsiteX43" fmla="*/ 854742 w 12192000"/>
              <a:gd name="connsiteY43" fmla="*/ 919815 h 6864350"/>
              <a:gd name="connsiteX44" fmla="*/ 835495 w 12192000"/>
              <a:gd name="connsiteY44" fmla="*/ 948644 h 6864350"/>
              <a:gd name="connsiteX45" fmla="*/ 828275 w 12192000"/>
              <a:gd name="connsiteY45" fmla="*/ 984954 h 6864350"/>
              <a:gd name="connsiteX46" fmla="*/ 828275 w 12192000"/>
              <a:gd name="connsiteY46" fmla="*/ 1934500 h 6864350"/>
              <a:gd name="connsiteX47" fmla="*/ 920728 w 12192000"/>
              <a:gd name="connsiteY47" fmla="*/ 2031904 h 6864350"/>
              <a:gd name="connsiteX48" fmla="*/ 1018133 w 12192000"/>
              <a:gd name="connsiteY48" fmla="*/ 1939451 h 6864350"/>
              <a:gd name="connsiteX49" fmla="*/ 1018133 w 12192000"/>
              <a:gd name="connsiteY49" fmla="*/ 1934500 h 6864350"/>
              <a:gd name="connsiteX50" fmla="*/ 1018133 w 12192000"/>
              <a:gd name="connsiteY50" fmla="*/ 1024280 h 6864350"/>
              <a:gd name="connsiteX51" fmla="*/ 1416021 w 12192000"/>
              <a:gd name="connsiteY51" fmla="*/ 626391 h 6864350"/>
              <a:gd name="connsiteX52" fmla="*/ 1422835 w 12192000"/>
              <a:gd name="connsiteY52" fmla="*/ 622051 h 6864350"/>
              <a:gd name="connsiteX53" fmla="*/ 1452387 w 12192000"/>
              <a:gd name="connsiteY53" fmla="*/ 555652 h 6864350"/>
              <a:gd name="connsiteX54" fmla="*/ 1452387 w 12192000"/>
              <a:gd name="connsiteY54" fmla="*/ 550701 h 6864350"/>
              <a:gd name="connsiteX55" fmla="*/ 1452387 w 12192000"/>
              <a:gd name="connsiteY55" fmla="*/ 0 h 6864350"/>
              <a:gd name="connsiteX56" fmla="*/ 12192000 w 12192000"/>
              <a:gd name="connsiteY56" fmla="*/ 0 h 6864350"/>
              <a:gd name="connsiteX57" fmla="*/ 12192000 w 12192000"/>
              <a:gd name="connsiteY57" fmla="*/ 6864350 h 6864350"/>
              <a:gd name="connsiteX58" fmla="*/ 0 w 12192000"/>
              <a:gd name="connsiteY58" fmla="*/ 6864350 h 686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864350">
                <a:moveTo>
                  <a:pt x="923710" y="2734104"/>
                </a:moveTo>
                <a:cubicBezTo>
                  <a:pt x="870984" y="2734104"/>
                  <a:pt x="828243" y="2776845"/>
                  <a:pt x="828243" y="2829571"/>
                </a:cubicBezTo>
                <a:cubicBezTo>
                  <a:pt x="828243" y="2882296"/>
                  <a:pt x="870984" y="2925037"/>
                  <a:pt x="923710" y="2925037"/>
                </a:cubicBezTo>
                <a:cubicBezTo>
                  <a:pt x="976434" y="2925037"/>
                  <a:pt x="1019176" y="2882296"/>
                  <a:pt x="1019176" y="2829571"/>
                </a:cubicBezTo>
                <a:cubicBezTo>
                  <a:pt x="1019176" y="2776845"/>
                  <a:pt x="976434" y="2734104"/>
                  <a:pt x="923710" y="2734104"/>
                </a:cubicBezTo>
                <a:close/>
                <a:moveTo>
                  <a:pt x="923710" y="2512186"/>
                </a:moveTo>
                <a:cubicBezTo>
                  <a:pt x="870984" y="2512186"/>
                  <a:pt x="828243" y="2554928"/>
                  <a:pt x="828243" y="2607653"/>
                </a:cubicBezTo>
                <a:cubicBezTo>
                  <a:pt x="828243" y="2660378"/>
                  <a:pt x="870984" y="2703119"/>
                  <a:pt x="923710" y="2703119"/>
                </a:cubicBezTo>
                <a:cubicBezTo>
                  <a:pt x="976434" y="2703119"/>
                  <a:pt x="1019176" y="2660378"/>
                  <a:pt x="1019176" y="2607653"/>
                </a:cubicBezTo>
                <a:cubicBezTo>
                  <a:pt x="1019176" y="2554928"/>
                  <a:pt x="976434" y="2512186"/>
                  <a:pt x="923710" y="2512186"/>
                </a:cubicBezTo>
                <a:close/>
                <a:moveTo>
                  <a:pt x="923710" y="2290269"/>
                </a:moveTo>
                <a:cubicBezTo>
                  <a:pt x="870984" y="2290269"/>
                  <a:pt x="828243" y="2333010"/>
                  <a:pt x="828243" y="2385736"/>
                </a:cubicBezTo>
                <a:cubicBezTo>
                  <a:pt x="828243" y="2438461"/>
                  <a:pt x="870984" y="2481202"/>
                  <a:pt x="923710" y="2481202"/>
                </a:cubicBezTo>
                <a:cubicBezTo>
                  <a:pt x="976434" y="2481202"/>
                  <a:pt x="1019176" y="2438461"/>
                  <a:pt x="1019176" y="2385736"/>
                </a:cubicBezTo>
                <a:cubicBezTo>
                  <a:pt x="1019176" y="2333010"/>
                  <a:pt x="976434" y="2290269"/>
                  <a:pt x="923710" y="2290269"/>
                </a:cubicBezTo>
                <a:close/>
                <a:moveTo>
                  <a:pt x="923710" y="2068352"/>
                </a:moveTo>
                <a:cubicBezTo>
                  <a:pt x="870984" y="2068352"/>
                  <a:pt x="828243" y="2111093"/>
                  <a:pt x="828243" y="2163819"/>
                </a:cubicBezTo>
                <a:cubicBezTo>
                  <a:pt x="828243" y="2216544"/>
                  <a:pt x="870984" y="2259285"/>
                  <a:pt x="923710" y="2259285"/>
                </a:cubicBezTo>
                <a:cubicBezTo>
                  <a:pt x="976434" y="2259285"/>
                  <a:pt x="1019176" y="2216544"/>
                  <a:pt x="1019176" y="2163819"/>
                </a:cubicBezTo>
                <a:cubicBezTo>
                  <a:pt x="1019176" y="2111093"/>
                  <a:pt x="976434" y="2068352"/>
                  <a:pt x="923710" y="2068352"/>
                </a:cubicBezTo>
                <a:close/>
                <a:moveTo>
                  <a:pt x="0" y="0"/>
                </a:moveTo>
                <a:lnTo>
                  <a:pt x="1114809" y="0"/>
                </a:lnTo>
                <a:lnTo>
                  <a:pt x="1114809" y="461986"/>
                </a:lnTo>
                <a:lnTo>
                  <a:pt x="686356" y="890439"/>
                </a:lnTo>
                <a:lnTo>
                  <a:pt x="685790" y="892060"/>
                </a:lnTo>
                <a:lnTo>
                  <a:pt x="685674" y="892115"/>
                </a:lnTo>
                <a:cubicBezTo>
                  <a:pt x="682702" y="895422"/>
                  <a:pt x="680961" y="899664"/>
                  <a:pt x="680748" y="904106"/>
                </a:cubicBezTo>
                <a:lnTo>
                  <a:pt x="680748" y="2439921"/>
                </a:lnTo>
                <a:cubicBezTo>
                  <a:pt x="680136" y="2450404"/>
                  <a:pt x="688143" y="2459403"/>
                  <a:pt x="698625" y="2460016"/>
                </a:cubicBezTo>
                <a:cubicBezTo>
                  <a:pt x="709114" y="2460622"/>
                  <a:pt x="718107" y="2452621"/>
                  <a:pt x="718720" y="2442133"/>
                </a:cubicBezTo>
                <a:cubicBezTo>
                  <a:pt x="718765" y="2441398"/>
                  <a:pt x="718765" y="2440656"/>
                  <a:pt x="718720" y="2439921"/>
                </a:cubicBezTo>
                <a:lnTo>
                  <a:pt x="718720" y="911777"/>
                </a:lnTo>
                <a:lnTo>
                  <a:pt x="1144840" y="485657"/>
                </a:lnTo>
                <a:lnTo>
                  <a:pt x="1146437" y="485101"/>
                </a:lnTo>
                <a:lnTo>
                  <a:pt x="1147415" y="483081"/>
                </a:lnTo>
                <a:lnTo>
                  <a:pt x="1147429" y="483067"/>
                </a:lnTo>
                <a:lnTo>
                  <a:pt x="1147459" y="482990"/>
                </a:lnTo>
                <a:lnTo>
                  <a:pt x="1152781" y="471999"/>
                </a:lnTo>
                <a:cubicBezTo>
                  <a:pt x="1152826" y="471264"/>
                  <a:pt x="1152826" y="470523"/>
                  <a:pt x="1152781" y="469788"/>
                </a:cubicBezTo>
                <a:lnTo>
                  <a:pt x="1152781" y="0"/>
                </a:lnTo>
                <a:lnTo>
                  <a:pt x="1262530" y="0"/>
                </a:lnTo>
                <a:lnTo>
                  <a:pt x="1262530" y="511310"/>
                </a:lnTo>
                <a:lnTo>
                  <a:pt x="856060" y="917780"/>
                </a:lnTo>
                <a:lnTo>
                  <a:pt x="854742" y="919815"/>
                </a:lnTo>
                <a:lnTo>
                  <a:pt x="835495" y="948644"/>
                </a:lnTo>
                <a:cubicBezTo>
                  <a:pt x="830773" y="960049"/>
                  <a:pt x="828275" y="972374"/>
                  <a:pt x="828275" y="984954"/>
                </a:cubicBezTo>
                <a:lnTo>
                  <a:pt x="828275" y="1934500"/>
                </a:lnTo>
                <a:cubicBezTo>
                  <a:pt x="826908" y="1986925"/>
                  <a:pt x="868303" y="2030538"/>
                  <a:pt x="920728" y="2031904"/>
                </a:cubicBezTo>
                <a:cubicBezTo>
                  <a:pt x="973160" y="2033271"/>
                  <a:pt x="1016766" y="1991876"/>
                  <a:pt x="1018133" y="1939451"/>
                </a:cubicBezTo>
                <a:cubicBezTo>
                  <a:pt x="1018178" y="1937801"/>
                  <a:pt x="1018178" y="1936150"/>
                  <a:pt x="1018133" y="1934500"/>
                </a:cubicBezTo>
                <a:lnTo>
                  <a:pt x="1018133" y="1024280"/>
                </a:lnTo>
                <a:lnTo>
                  <a:pt x="1416021" y="626391"/>
                </a:lnTo>
                <a:lnTo>
                  <a:pt x="1422835" y="622051"/>
                </a:lnTo>
                <a:cubicBezTo>
                  <a:pt x="1440461" y="605320"/>
                  <a:pt x="1451704" y="581865"/>
                  <a:pt x="1452387" y="555652"/>
                </a:cubicBezTo>
                <a:lnTo>
                  <a:pt x="1452387" y="550701"/>
                </a:lnTo>
                <a:lnTo>
                  <a:pt x="1452387" y="0"/>
                </a:lnTo>
                <a:lnTo>
                  <a:pt x="12192000" y="0"/>
                </a:lnTo>
                <a:lnTo>
                  <a:pt x="12192000" y="6864350"/>
                </a:lnTo>
                <a:lnTo>
                  <a:pt x="0" y="6864350"/>
                </a:lnTo>
                <a:close/>
              </a:path>
            </a:pathLst>
          </a:custGeom>
        </p:spPr>
        <p:txBody>
          <a:bodyPr wrap="square">
            <a:noAutofit/>
          </a:bodyPr>
          <a:lstStyle/>
          <a:p>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bg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pic>
        <p:nvPicPr>
          <p:cNvPr id="4" name="Picture 3" descr="A black and white sign with white text&#10;&#10;Description automatically generated">
            <a:extLst>
              <a:ext uri="{FF2B5EF4-FFF2-40B4-BE49-F238E27FC236}">
                <a16:creationId xmlns:a16="http://schemas.microsoft.com/office/drawing/2014/main" id="{D2C9A5A5-A200-6D97-475F-8115EA6908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27886" y="5541021"/>
            <a:ext cx="3032214" cy="1191765"/>
          </a:xfrm>
          <a:prstGeom prst="rect">
            <a:avLst/>
          </a:prstGeom>
        </p:spPr>
      </p:pic>
    </p:spTree>
    <p:extLst>
      <p:ext uri="{BB962C8B-B14F-4D97-AF65-F5344CB8AC3E}">
        <p14:creationId xmlns:p14="http://schemas.microsoft.com/office/powerpoint/2010/main" val="279239765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p:cSld name="Title pic blue">
    <p:spTree>
      <p:nvGrpSpPr>
        <p:cNvPr id="1" name=""/>
        <p:cNvGrpSpPr/>
        <p:nvPr/>
      </p:nvGrpSpPr>
      <p:grpSpPr>
        <a:xfrm>
          <a:off x="0" y="0"/>
          <a:ext cx="0" cy="0"/>
          <a:chOff x="0" y="0"/>
          <a:chExt cx="0" cy="0"/>
        </a:xfrm>
      </p:grpSpPr>
      <p:sp>
        <p:nvSpPr>
          <p:cNvPr id="150" name="Freeform: Shape 149">
            <a:extLst>
              <a:ext uri="{FF2B5EF4-FFF2-40B4-BE49-F238E27FC236}">
                <a16:creationId xmlns:a16="http://schemas.microsoft.com/office/drawing/2014/main" id="{F63B9805-7F54-4534-8DF4-4E9B63E47865}"/>
              </a:ext>
            </a:extLst>
          </p:cNvPr>
          <p:cNvSpPr/>
          <p:nvPr/>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tx2"/>
          </a:solidFill>
          <a:ln w="19050" cap="flat">
            <a:solidFill>
              <a:schemeClr val="tx2"/>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grpSp>
        <p:nvGrpSpPr>
          <p:cNvPr id="40" name="Group 39">
            <a:extLst>
              <a:ext uri="{FF2B5EF4-FFF2-40B4-BE49-F238E27FC236}">
                <a16:creationId xmlns:a16="http://schemas.microsoft.com/office/drawing/2014/main" id="{70E360EF-CEE5-41EB-8C2E-E1946DF21496}"/>
              </a:ext>
            </a:extLst>
          </p:cNvPr>
          <p:cNvGrpSpPr/>
          <p:nvPr/>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196502"/>
            <a:ext cx="5760000" cy="1519947"/>
          </a:xfrm>
          <a:prstGeom prst="rect">
            <a:avLst/>
          </a:prstGeo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
        <p:nvSpPr>
          <p:cNvPr id="4" name="No_Classification">
            <a:extLst>
              <a:ext uri="{FF2B5EF4-FFF2-40B4-BE49-F238E27FC236}">
                <a16:creationId xmlns:a16="http://schemas.microsoft.com/office/drawing/2014/main" id="{AE68ADF8-4755-862E-E6B1-259879A1C28C}"/>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4402656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p:cSld name="Title white">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chemeClr val="tx2"/>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138" name="Freeform: Shape 137">
            <a:extLst>
              <a:ext uri="{FF2B5EF4-FFF2-40B4-BE49-F238E27FC236}">
                <a16:creationId xmlns:a16="http://schemas.microsoft.com/office/drawing/2014/main" id="{A5583D53-4242-4D6C-8D47-69EF5744DE7D}"/>
              </a:ext>
            </a:extLst>
          </p:cNvPr>
          <p:cNvSpPr/>
          <p:nvPr/>
        </p:nvSpPr>
        <p:spPr>
          <a:xfrm>
            <a:off x="828243" y="-30144"/>
            <a:ext cx="624144" cy="2055104"/>
          </a:xfrm>
          <a:custGeom>
            <a:avLst/>
            <a:gdLst>
              <a:gd name="connsiteX0" fmla="*/ 434287 w 624144"/>
              <a:gd name="connsiteY0" fmla="*/ 0 h 2055104"/>
              <a:gd name="connsiteX1" fmla="*/ 624144 w 624144"/>
              <a:gd name="connsiteY1" fmla="*/ 0 h 2055104"/>
              <a:gd name="connsiteX2" fmla="*/ 624144 w 624144"/>
              <a:gd name="connsiteY2" fmla="*/ 573869 h 2055104"/>
              <a:gd name="connsiteX3" fmla="*/ 624144 w 624144"/>
              <a:gd name="connsiteY3" fmla="*/ 578820 h 2055104"/>
              <a:gd name="connsiteX4" fmla="*/ 594592 w 624144"/>
              <a:gd name="connsiteY4" fmla="*/ 645219 h 2055104"/>
              <a:gd name="connsiteX5" fmla="*/ 587778 w 624144"/>
              <a:gd name="connsiteY5" fmla="*/ 649559 h 2055104"/>
              <a:gd name="connsiteX6" fmla="*/ 189890 w 624144"/>
              <a:gd name="connsiteY6" fmla="*/ 1047448 h 2055104"/>
              <a:gd name="connsiteX7" fmla="*/ 189890 w 624144"/>
              <a:gd name="connsiteY7" fmla="*/ 1957668 h 2055104"/>
              <a:gd name="connsiteX8" fmla="*/ 189890 w 624144"/>
              <a:gd name="connsiteY8" fmla="*/ 1962619 h 2055104"/>
              <a:gd name="connsiteX9" fmla="*/ 92485 w 624144"/>
              <a:gd name="connsiteY9" fmla="*/ 2055072 h 2055104"/>
              <a:gd name="connsiteX10" fmla="*/ 32 w 624144"/>
              <a:gd name="connsiteY10" fmla="*/ 1957668 h 2055104"/>
              <a:gd name="connsiteX11" fmla="*/ 32 w 624144"/>
              <a:gd name="connsiteY11" fmla="*/ 1008122 h 2055104"/>
              <a:gd name="connsiteX12" fmla="*/ 7252 w 624144"/>
              <a:gd name="connsiteY12" fmla="*/ 971812 h 2055104"/>
              <a:gd name="connsiteX13" fmla="*/ 26499 w 624144"/>
              <a:gd name="connsiteY13" fmla="*/ 942983 h 2055104"/>
              <a:gd name="connsiteX14" fmla="*/ 27817 w 624144"/>
              <a:gd name="connsiteY14" fmla="*/ 940948 h 2055104"/>
              <a:gd name="connsiteX15" fmla="*/ 434287 w 624144"/>
              <a:gd name="connsiteY15" fmla="*/ 534478 h 205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55104">
                <a:moveTo>
                  <a:pt x="434287" y="0"/>
                </a:moveTo>
                <a:lnTo>
                  <a:pt x="624144" y="0"/>
                </a:lnTo>
                <a:lnTo>
                  <a:pt x="624144" y="573869"/>
                </a:lnTo>
                <a:lnTo>
                  <a:pt x="624144" y="578820"/>
                </a:lnTo>
                <a:cubicBezTo>
                  <a:pt x="623461" y="605033"/>
                  <a:pt x="612218" y="628488"/>
                  <a:pt x="594592" y="645219"/>
                </a:cubicBezTo>
                <a:lnTo>
                  <a:pt x="587778" y="649559"/>
                </a:lnTo>
                <a:lnTo>
                  <a:pt x="189890" y="1047448"/>
                </a:lnTo>
                <a:lnTo>
                  <a:pt x="189890" y="1957668"/>
                </a:lnTo>
                <a:cubicBezTo>
                  <a:pt x="189935" y="1959318"/>
                  <a:pt x="189935" y="1960969"/>
                  <a:pt x="189890" y="1962619"/>
                </a:cubicBezTo>
                <a:cubicBezTo>
                  <a:pt x="188523" y="2015044"/>
                  <a:pt x="144917" y="2056439"/>
                  <a:pt x="92485" y="2055072"/>
                </a:cubicBezTo>
                <a:cubicBezTo>
                  <a:pt x="40060" y="2053706"/>
                  <a:pt x="-1335" y="2010093"/>
                  <a:pt x="32" y="1957668"/>
                </a:cubicBezTo>
                <a:lnTo>
                  <a:pt x="32" y="1008122"/>
                </a:lnTo>
                <a:cubicBezTo>
                  <a:pt x="32" y="995542"/>
                  <a:pt x="2530" y="983217"/>
                  <a:pt x="7252" y="971812"/>
                </a:cubicBezTo>
                <a:lnTo>
                  <a:pt x="26499" y="942983"/>
                </a:lnTo>
                <a:lnTo>
                  <a:pt x="27817" y="940948"/>
                </a:lnTo>
                <a:lnTo>
                  <a:pt x="434287" y="534478"/>
                </a:lnTo>
                <a:close/>
              </a:path>
            </a:pathLst>
          </a:custGeom>
          <a:solidFill>
            <a:srgbClr val="5B8E9F"/>
          </a:solidFill>
          <a:ln w="6379"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p:nvSpPr>
        <p:spPr>
          <a:xfrm>
            <a:off x="828453" y="2048681"/>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p:nvSpPr>
        <p:spPr>
          <a:xfrm>
            <a:off x="828453" y="2492515"/>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p:nvSpPr>
        <p:spPr>
          <a:xfrm>
            <a:off x="828453" y="2714433"/>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p:nvSpPr>
        <p:spPr>
          <a:xfrm>
            <a:off x="828453" y="2270598"/>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7852CAB7-7641-47BE-86ED-33C2EAE783D6}"/>
              </a:ext>
            </a:extLst>
          </p:cNvPr>
          <p:cNvSpPr/>
          <p:nvPr/>
        </p:nvSpPr>
        <p:spPr>
          <a:xfrm>
            <a:off x="680716" y="-30144"/>
            <a:ext cx="472098" cy="2483216"/>
          </a:xfrm>
          <a:custGeom>
            <a:avLst/>
            <a:gdLst>
              <a:gd name="connsiteX0" fmla="*/ 434093 w 472098"/>
              <a:gd name="connsiteY0" fmla="*/ 0 h 2483216"/>
              <a:gd name="connsiteX1" fmla="*/ 472065 w 472098"/>
              <a:gd name="connsiteY1" fmla="*/ 0 h 2483216"/>
              <a:gd name="connsiteX2" fmla="*/ 472065 w 472098"/>
              <a:gd name="connsiteY2" fmla="*/ 492956 h 2483216"/>
              <a:gd name="connsiteX3" fmla="*/ 472065 w 472098"/>
              <a:gd name="connsiteY3" fmla="*/ 495167 h 2483216"/>
              <a:gd name="connsiteX4" fmla="*/ 466743 w 472098"/>
              <a:gd name="connsiteY4" fmla="*/ 506158 h 2483216"/>
              <a:gd name="connsiteX5" fmla="*/ 466713 w 472098"/>
              <a:gd name="connsiteY5" fmla="*/ 506235 h 2483216"/>
              <a:gd name="connsiteX6" fmla="*/ 466699 w 472098"/>
              <a:gd name="connsiteY6" fmla="*/ 506249 h 2483216"/>
              <a:gd name="connsiteX7" fmla="*/ 465721 w 472098"/>
              <a:gd name="connsiteY7" fmla="*/ 508269 h 2483216"/>
              <a:gd name="connsiteX8" fmla="*/ 464124 w 472098"/>
              <a:gd name="connsiteY8" fmla="*/ 508825 h 2483216"/>
              <a:gd name="connsiteX9" fmla="*/ 38004 w 472098"/>
              <a:gd name="connsiteY9" fmla="*/ 934945 h 2483216"/>
              <a:gd name="connsiteX10" fmla="*/ 38004 w 472098"/>
              <a:gd name="connsiteY10" fmla="*/ 2463089 h 2483216"/>
              <a:gd name="connsiteX11" fmla="*/ 38004 w 472098"/>
              <a:gd name="connsiteY11" fmla="*/ 2465301 h 2483216"/>
              <a:gd name="connsiteX12" fmla="*/ 17909 w 472098"/>
              <a:gd name="connsiteY12" fmla="*/ 2483184 h 2483216"/>
              <a:gd name="connsiteX13" fmla="*/ 32 w 472098"/>
              <a:gd name="connsiteY13" fmla="*/ 2463089 h 2483216"/>
              <a:gd name="connsiteX14" fmla="*/ 32 w 472098"/>
              <a:gd name="connsiteY14" fmla="*/ 927274 h 2483216"/>
              <a:gd name="connsiteX15" fmla="*/ 4958 w 472098"/>
              <a:gd name="connsiteY15" fmla="*/ 915283 h 2483216"/>
              <a:gd name="connsiteX16" fmla="*/ 5074 w 472098"/>
              <a:gd name="connsiteY16" fmla="*/ 915228 h 2483216"/>
              <a:gd name="connsiteX17" fmla="*/ 5640 w 472098"/>
              <a:gd name="connsiteY17" fmla="*/ 913607 h 2483216"/>
              <a:gd name="connsiteX18" fmla="*/ 434093 w 472098"/>
              <a:gd name="connsiteY18" fmla="*/ 485154 h 248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83216">
                <a:moveTo>
                  <a:pt x="434093" y="0"/>
                </a:moveTo>
                <a:lnTo>
                  <a:pt x="472065" y="0"/>
                </a:lnTo>
                <a:lnTo>
                  <a:pt x="472065" y="492956"/>
                </a:lnTo>
                <a:cubicBezTo>
                  <a:pt x="472110" y="493691"/>
                  <a:pt x="472110" y="494432"/>
                  <a:pt x="472065" y="495167"/>
                </a:cubicBezTo>
                <a:lnTo>
                  <a:pt x="466743" y="506158"/>
                </a:lnTo>
                <a:lnTo>
                  <a:pt x="466713" y="506235"/>
                </a:lnTo>
                <a:lnTo>
                  <a:pt x="466699" y="506249"/>
                </a:lnTo>
                <a:lnTo>
                  <a:pt x="465721" y="508269"/>
                </a:lnTo>
                <a:lnTo>
                  <a:pt x="464124" y="508825"/>
                </a:lnTo>
                <a:lnTo>
                  <a:pt x="38004" y="934945"/>
                </a:lnTo>
                <a:lnTo>
                  <a:pt x="38004" y="2463089"/>
                </a:lnTo>
                <a:cubicBezTo>
                  <a:pt x="38049" y="2463824"/>
                  <a:pt x="38049" y="2464566"/>
                  <a:pt x="38004" y="2465301"/>
                </a:cubicBezTo>
                <a:cubicBezTo>
                  <a:pt x="37391" y="2475789"/>
                  <a:pt x="28398" y="2483790"/>
                  <a:pt x="17909" y="2483184"/>
                </a:cubicBezTo>
                <a:cubicBezTo>
                  <a:pt x="7427" y="2482571"/>
                  <a:pt x="-580" y="2473572"/>
                  <a:pt x="32" y="2463089"/>
                </a:cubicBezTo>
                <a:lnTo>
                  <a:pt x="32" y="927274"/>
                </a:lnTo>
                <a:cubicBezTo>
                  <a:pt x="245" y="922832"/>
                  <a:pt x="1986" y="918590"/>
                  <a:pt x="4958" y="915283"/>
                </a:cubicBezTo>
                <a:lnTo>
                  <a:pt x="5074" y="915228"/>
                </a:lnTo>
                <a:lnTo>
                  <a:pt x="5640" y="913607"/>
                </a:lnTo>
                <a:lnTo>
                  <a:pt x="434093" y="485154"/>
                </a:lnTo>
                <a:close/>
              </a:path>
            </a:pathLst>
          </a:custGeom>
          <a:solidFill>
            <a:schemeClr val="tx2"/>
          </a:solidFill>
          <a:ln w="19050" cap="flat">
            <a:solidFill>
              <a:schemeClr val="tx2"/>
            </a:solidFill>
            <a:prstDash val="solid"/>
            <a:miter/>
          </a:ln>
        </p:spPr>
        <p:txBody>
          <a:bodyPr rtlCol="0" anchor="ctr"/>
          <a:lstStyle/>
          <a:p>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196502"/>
            <a:ext cx="5760000" cy="1519947"/>
          </a:xfrm>
          <a:prstGeom prst="rect">
            <a:avLst/>
          </a:prstGeo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
        <p:nvSpPr>
          <p:cNvPr id="4" name="No_Classification">
            <a:extLst>
              <a:ext uri="{FF2B5EF4-FFF2-40B4-BE49-F238E27FC236}">
                <a16:creationId xmlns:a16="http://schemas.microsoft.com/office/drawing/2014/main" id="{F2A75BDD-AE6B-7895-F2B1-B5D0D6300BD8}"/>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27253088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Section white">
    <p:spTree>
      <p:nvGrpSpPr>
        <p:cNvPr id="1" name=""/>
        <p:cNvGrpSpPr/>
        <p:nvPr/>
      </p:nvGrpSpPr>
      <p:grpSpPr>
        <a:xfrm>
          <a:off x="0" y="0"/>
          <a:ext cx="0" cy="0"/>
          <a:chOff x="0" y="0"/>
          <a:chExt cx="0" cy="0"/>
        </a:xfrm>
      </p:grpSpPr>
      <p:sp>
        <p:nvSpPr>
          <p:cNvPr id="131" name="Rectangle 130">
            <a:extLst>
              <a:ext uri="{FF2B5EF4-FFF2-40B4-BE49-F238E27FC236}">
                <a16:creationId xmlns:a16="http://schemas.microsoft.com/office/drawing/2014/main" id="{4C281646-3673-4BEB-B16D-1816292F8E88}"/>
              </a:ext>
            </a:extLst>
          </p:cNvPr>
          <p:cNvSpPr/>
          <p:nvPr/>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Picture 104" descr="Chart, bubble chart&#10;&#10;Description automatically generated">
            <a:extLst>
              <a:ext uri="{FF2B5EF4-FFF2-40B4-BE49-F238E27FC236}">
                <a16:creationId xmlns:a16="http://schemas.microsoft.com/office/drawing/2014/main" id="{D9EFBD23-FD67-4B3D-B70E-6F1F04E6502D}"/>
              </a:ext>
            </a:extLst>
          </p:cNvPr>
          <p:cNvPicPr>
            <a:picLocks noChangeAspect="1"/>
          </p:cNvPicPr>
          <p:nvPr/>
        </p:nvPicPr>
        <p:blipFill rotWithShape="1">
          <a:blip r:embed="rId3"/>
          <a:srcRect t="2694" b="46535"/>
          <a:stretch/>
        </p:blipFill>
        <p:spPr>
          <a:xfrm>
            <a:off x="636609" y="0"/>
            <a:ext cx="1590543" cy="2716046"/>
          </a:xfrm>
          <a:prstGeom prst="rect">
            <a:avLst/>
          </a:prstGeom>
        </p:spPr>
      </p:pic>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098158" y="5654306"/>
            <a:ext cx="2753080"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215454"/>
            <a:ext cx="5760000" cy="1519947"/>
          </a:xfrm>
          <a:prstGeom prst="rect">
            <a:avLst/>
          </a:prstGeom>
        </p:spPr>
        <p:txBody>
          <a:bodyPr anchor="b">
            <a:noAutofit/>
          </a:bodyPr>
          <a:lstStyle>
            <a:lvl1pPr algn="l">
              <a:lnSpc>
                <a:spcPct val="85000"/>
              </a:lnSpc>
              <a:defRPr sz="3400" b="1">
                <a:solidFill>
                  <a:schemeClr val="accent1"/>
                </a:solidFill>
              </a:defRPr>
            </a:lvl1pPr>
          </a:lstStyle>
          <a:p>
            <a:r>
              <a:rPr lang="en-GB"/>
              <a:t>add section title across two or three lines</a:t>
            </a:r>
          </a:p>
        </p:txBody>
      </p:sp>
      <p:sp>
        <p:nvSpPr>
          <p:cNvPr id="3" name="No_Classification">
            <a:extLst>
              <a:ext uri="{FF2B5EF4-FFF2-40B4-BE49-F238E27FC236}">
                <a16:creationId xmlns:a16="http://schemas.microsoft.com/office/drawing/2014/main" id="{4DEB753A-E214-DAD6-D855-3F5F18681737}"/>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49067467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p:cSld name="Section blu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BB39C-0EFB-44BF-90EF-E74C469D4039}"/>
              </a:ext>
            </a:extLst>
          </p:cNvPr>
          <p:cNvSpPr/>
          <p:nvPr/>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215454"/>
            <a:ext cx="5760000" cy="1519947"/>
          </a:xfrm>
          <a:prstGeom prst="rect">
            <a:avLst/>
          </a:prstGeom>
        </p:spPr>
        <p:txBody>
          <a:bodyPr anchor="b">
            <a:noAutofit/>
          </a:bodyPr>
          <a:lstStyle>
            <a:lvl1pPr algn="l">
              <a:lnSpc>
                <a:spcPct val="85000"/>
              </a:lnSpc>
              <a:defRPr sz="3400" b="1">
                <a:solidFill>
                  <a:schemeClr val="bg1"/>
                </a:solidFill>
              </a:defRPr>
            </a:lvl1pPr>
          </a:lstStyle>
          <a:p>
            <a:r>
              <a:rPr lang="en-US"/>
              <a:t>add section title across two or three lines</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p:nvPicPr>
        <p:blipFill rotWithShape="1">
          <a:blip r:embed="rId5"/>
          <a:srcRect t="2801" r="45708" b="45214"/>
          <a:stretch/>
        </p:blipFill>
        <p:spPr>
          <a:xfrm>
            <a:off x="636609" y="-1"/>
            <a:ext cx="866265" cy="2789719"/>
          </a:xfrm>
          <a:prstGeom prst="rect">
            <a:avLst/>
          </a:prstGeom>
        </p:spPr>
      </p:pic>
      <p:sp>
        <p:nvSpPr>
          <p:cNvPr id="3" name="No_Classification">
            <a:extLst>
              <a:ext uri="{FF2B5EF4-FFF2-40B4-BE49-F238E27FC236}">
                <a16:creationId xmlns:a16="http://schemas.microsoft.com/office/drawing/2014/main" id="{83383C36-6FD6-50B9-EB8E-1F7FFF478B03}"/>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5168750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Quote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E58FBB-03C6-46B7-B6D4-3935370D4889}"/>
              </a:ext>
            </a:extLst>
          </p:cNvPr>
          <p:cNvSpPr/>
          <p:nvPr/>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274067" y="1808164"/>
            <a:ext cx="6480000" cy="3335460"/>
          </a:xfrm>
          <a:prstGeom prst="rect">
            <a:avLst/>
          </a:prstGeom>
        </p:spPr>
        <p:txBody>
          <a:bodyPr anchor="b">
            <a:noAutofit/>
          </a:bodyPr>
          <a:lstStyle>
            <a:lvl1pPr algn="l">
              <a:lnSpc>
                <a:spcPct val="85000"/>
              </a:lnSpc>
              <a:defRPr sz="4200" b="1" i="1" cap="none" baseline="0">
                <a:solidFill>
                  <a:schemeClr val="accent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p:nvPicPr>
        <p:blipFill rotWithShape="1">
          <a:blip r:embed="rId3"/>
          <a:srcRect t="1188"/>
          <a:stretch/>
        </p:blipFill>
        <p:spPr>
          <a:xfrm>
            <a:off x="244441" y="0"/>
            <a:ext cx="1585457" cy="5269117"/>
          </a:xfrm>
          <a:prstGeom prst="rect">
            <a:avLst/>
          </a:prstGeom>
        </p:spPr>
      </p:pic>
      <p:sp>
        <p:nvSpPr>
          <p:cNvPr id="3" name="No_Classification">
            <a:extLst>
              <a:ext uri="{FF2B5EF4-FFF2-40B4-BE49-F238E27FC236}">
                <a16:creationId xmlns:a16="http://schemas.microsoft.com/office/drawing/2014/main" id="{28A06661-1D64-1CF1-A791-E0E2CE70209F}"/>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84748650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Quote blu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8830D8-1031-4A67-8A6C-BB61006F9272}"/>
              </a:ext>
            </a:extLst>
          </p:cNvPr>
          <p:cNvSpPr/>
          <p:nvPr/>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274067" y="1808164"/>
            <a:ext cx="6480000" cy="3335460"/>
          </a:xfrm>
          <a:prstGeom prst="rect">
            <a:avLst/>
          </a:prstGeom>
        </p:spPr>
        <p:txBody>
          <a:bodyPr anchor="b">
            <a:noAutofit/>
          </a:bodyPr>
          <a:lstStyle>
            <a:lvl1pPr algn="l">
              <a:lnSpc>
                <a:spcPct val="85000"/>
              </a:lnSpc>
              <a:defRPr sz="4200" b="1" i="1" cap="none" baseline="0">
                <a:solidFill>
                  <a:schemeClr val="bg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p:nvPicPr>
        <p:blipFill rotWithShape="1">
          <a:blip r:embed="rId3"/>
          <a:srcRect t="1188"/>
          <a:stretch/>
        </p:blipFill>
        <p:spPr>
          <a:xfrm>
            <a:off x="244441" y="0"/>
            <a:ext cx="1585457" cy="5269117"/>
          </a:xfrm>
          <a:prstGeom prst="rect">
            <a:avLst/>
          </a:prstGeom>
        </p:spPr>
      </p:pic>
      <p:sp>
        <p:nvSpPr>
          <p:cNvPr id="3" name="No_Classification">
            <a:extLst>
              <a:ext uri="{FF2B5EF4-FFF2-40B4-BE49-F238E27FC236}">
                <a16:creationId xmlns:a16="http://schemas.microsoft.com/office/drawing/2014/main" id="{AE1418E1-E553-F045-3C03-CC0F0A6EDF25}"/>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214623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amp; pictur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6" name="Content Placeholder 2">
            <a:extLst>
              <a:ext uri="{FF2B5EF4-FFF2-40B4-BE49-F238E27FC236}">
                <a16:creationId xmlns:a16="http://schemas.microsoft.com/office/drawing/2014/main" id="{D7E6BB01-F29D-4EB0-B30A-FA8A89159FC8}"/>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9158824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ntents page with pictur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FA8B7E4-4F30-434B-B9E0-83F2ECEDA402}"/>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a:prstGeom prst="rect">
            <a:avLst/>
          </a:prstGeom>
        </p:spPr>
        <p:txBody>
          <a:bodyPr/>
          <a:lstStyle>
            <a:lvl1pPr>
              <a:defRPr sz="3400"/>
            </a:lvl1pPr>
          </a:lstStyle>
          <a:p>
            <a:r>
              <a:rPr lang="en-US"/>
              <a:t>CONTENTS</a:t>
            </a:r>
            <a:endParaRPr lang="en-GB"/>
          </a:p>
        </p:txBody>
      </p:sp>
      <p:sp>
        <p:nvSpPr>
          <p:cNvPr id="15" name="Text Placeholder 14">
            <a:extLst>
              <a:ext uri="{FF2B5EF4-FFF2-40B4-BE49-F238E27FC236}">
                <a16:creationId xmlns:a16="http://schemas.microsoft.com/office/drawing/2014/main" id="{44F4512A-5578-40CB-B9F3-48499FD0B5BD}"/>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6" name="Text Placeholder 14">
            <a:extLst>
              <a:ext uri="{FF2B5EF4-FFF2-40B4-BE49-F238E27FC236}">
                <a16:creationId xmlns:a16="http://schemas.microsoft.com/office/drawing/2014/main" id="{05ED987F-3229-4CD3-B083-3517F3D4A025}"/>
              </a:ext>
            </a:extLst>
          </p:cNvPr>
          <p:cNvSpPr>
            <a:spLocks noGrp="1"/>
          </p:cNvSpPr>
          <p:nvPr>
            <p:ph type="body" sz="quarter" idx="13" hasCustomPrompt="1"/>
          </p:nvPr>
        </p:nvSpPr>
        <p:spPr>
          <a:xfrm>
            <a:off x="56883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3" name="No_Classification">
            <a:extLst>
              <a:ext uri="{FF2B5EF4-FFF2-40B4-BE49-F238E27FC236}">
                <a16:creationId xmlns:a16="http://schemas.microsoft.com/office/drawing/2014/main" id="{0F531325-77BC-2E61-A3DB-796269A3A55F}"/>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233442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Contents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a:prstGeom prst="rect">
            <a:avLst/>
          </a:prstGeom>
        </p:spPr>
        <p:txBody>
          <a:bodyPr/>
          <a:lstStyle>
            <a:lvl1pPr>
              <a:defRPr sz="3400"/>
            </a:lvl1pPr>
          </a:lstStyle>
          <a:p>
            <a:r>
              <a:rPr lang="en-US"/>
              <a:t>CONTENTS</a:t>
            </a:r>
            <a:endParaRPr lang="en-GB"/>
          </a:p>
        </p:txBody>
      </p:sp>
      <p:sp>
        <p:nvSpPr>
          <p:cNvPr id="5" name="Text Placeholder 14">
            <a:extLst>
              <a:ext uri="{FF2B5EF4-FFF2-40B4-BE49-F238E27FC236}">
                <a16:creationId xmlns:a16="http://schemas.microsoft.com/office/drawing/2014/main" id="{B6ADBB60-E32E-4898-ACCA-69B2896A523A}"/>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6" name="Text Placeholder 14">
            <a:extLst>
              <a:ext uri="{FF2B5EF4-FFF2-40B4-BE49-F238E27FC236}">
                <a16:creationId xmlns:a16="http://schemas.microsoft.com/office/drawing/2014/main" id="{04A94C49-14DB-4E95-B443-D2F07429D40B}"/>
              </a:ext>
            </a:extLst>
          </p:cNvPr>
          <p:cNvSpPr>
            <a:spLocks noGrp="1"/>
          </p:cNvSpPr>
          <p:nvPr>
            <p:ph type="body" sz="quarter" idx="13" hasCustomPrompt="1"/>
          </p:nvPr>
        </p:nvSpPr>
        <p:spPr>
          <a:xfrm>
            <a:off x="55832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11" name="Text Placeholder 14">
            <a:extLst>
              <a:ext uri="{FF2B5EF4-FFF2-40B4-BE49-F238E27FC236}">
                <a16:creationId xmlns:a16="http://schemas.microsoft.com/office/drawing/2014/main" id="{B63F6C9C-73A3-4003-9535-01B8E495077F}"/>
              </a:ext>
            </a:extLst>
          </p:cNvPr>
          <p:cNvSpPr>
            <a:spLocks noGrp="1"/>
          </p:cNvSpPr>
          <p:nvPr>
            <p:ph type="body" sz="quarter" idx="14" hasCustomPrompt="1"/>
          </p:nvPr>
        </p:nvSpPr>
        <p:spPr>
          <a:xfrm>
            <a:off x="6309663"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2" name="Text Placeholder 14">
            <a:extLst>
              <a:ext uri="{FF2B5EF4-FFF2-40B4-BE49-F238E27FC236}">
                <a16:creationId xmlns:a16="http://schemas.microsoft.com/office/drawing/2014/main" id="{58F40EBD-D5DF-4E4A-A312-056D3EBEA673}"/>
              </a:ext>
            </a:extLst>
          </p:cNvPr>
          <p:cNvSpPr>
            <a:spLocks noGrp="1"/>
          </p:cNvSpPr>
          <p:nvPr>
            <p:ph type="body" sz="quarter" idx="15" hasCustomPrompt="1"/>
          </p:nvPr>
        </p:nvSpPr>
        <p:spPr>
          <a:xfrm>
            <a:off x="11437466"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3" name="No_Classification">
            <a:extLst>
              <a:ext uri="{FF2B5EF4-FFF2-40B4-BE49-F238E27FC236}">
                <a16:creationId xmlns:a16="http://schemas.microsoft.com/office/drawing/2014/main" id="{85D98457-2C60-EA92-1774-14C716FC6906}"/>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64526401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No_Classification">
            <a:extLst>
              <a:ext uri="{FF2B5EF4-FFF2-40B4-BE49-F238E27FC236}">
                <a16:creationId xmlns:a16="http://schemas.microsoft.com/office/drawing/2014/main" id="{4CB29FF5-7925-5B4C-DC50-67DD64DCD670}"/>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63783739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Blank blue">
    <p:bg>
      <p:bgPr>
        <a:solidFill>
          <a:schemeClr val="tx2"/>
        </a:solidFill>
        <a:effectLst/>
      </p:bgPr>
    </p:bg>
    <p:spTree>
      <p:nvGrpSpPr>
        <p:cNvPr id="1" name=""/>
        <p:cNvGrpSpPr/>
        <p:nvPr/>
      </p:nvGrpSpPr>
      <p:grpSpPr>
        <a:xfrm>
          <a:off x="0" y="0"/>
          <a:ext cx="0" cy="0"/>
          <a:chOff x="0" y="0"/>
          <a:chExt cx="0" cy="0"/>
        </a:xfrm>
      </p:grpSpPr>
      <p:sp>
        <p:nvSpPr>
          <p:cNvPr id="2" name="No_Classification">
            <a:extLst>
              <a:ext uri="{FF2B5EF4-FFF2-40B4-BE49-F238E27FC236}">
                <a16:creationId xmlns:a16="http://schemas.microsoft.com/office/drawing/2014/main" id="{FAF67AD7-3544-C582-D517-87E6982D8CFC}"/>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22781045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697831"/>
          </a:xfrm>
          <a:prstGeom prst="rect">
            <a:avLst/>
          </a:prstGeom>
        </p:spPr>
        <p:txBody>
          <a:bodyPr/>
          <a:lstStyle>
            <a:lvl1pPr>
              <a:defRPr/>
            </a:lvl1pPr>
          </a:lstStyle>
          <a:p>
            <a:r>
              <a:rPr lang="en-US"/>
              <a:t>Add title</a:t>
            </a:r>
            <a:endParaRPr lang="en-GB"/>
          </a:p>
        </p:txBody>
      </p:sp>
      <p:sp>
        <p:nvSpPr>
          <p:cNvPr id="3" name="No_Classification">
            <a:extLst>
              <a:ext uri="{FF2B5EF4-FFF2-40B4-BE49-F238E27FC236}">
                <a16:creationId xmlns:a16="http://schemas.microsoft.com/office/drawing/2014/main" id="{D87EB777-0AEB-C3B0-0038-EB0EC0E89948}"/>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4425741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Titl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697831"/>
          </a:xfrm>
          <a:prstGeom prst="rect">
            <a:avLst/>
          </a:prstGeom>
        </p:spPr>
        <p:txBody>
          <a:bodyPr/>
          <a:lstStyle>
            <a:lvl1pPr>
              <a:defRPr>
                <a:solidFill>
                  <a:schemeClr val="bg1"/>
                </a:solidFill>
              </a:defRPr>
            </a:lvl1pPr>
          </a:lstStyle>
          <a:p>
            <a:r>
              <a:rPr lang="en-US"/>
              <a:t>Add title</a:t>
            </a:r>
            <a:endParaRPr lang="en-GB"/>
          </a:p>
        </p:txBody>
      </p:sp>
      <p:sp>
        <p:nvSpPr>
          <p:cNvPr id="3" name="No_Classification">
            <a:extLst>
              <a:ext uri="{FF2B5EF4-FFF2-40B4-BE49-F238E27FC236}">
                <a16:creationId xmlns:a16="http://schemas.microsoft.com/office/drawing/2014/main" id="{31DC5F65-255E-F95D-BE6A-F6B5247AEAE4}"/>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05339609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697831"/>
          </a:xfrm>
          <a:prstGeom prst="rect">
            <a:avLst/>
          </a:prstGeo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4D954E53-4640-5DFF-3F3D-270002C24C0A}"/>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74888389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mp;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697831"/>
          </a:xfrm>
          <a:prstGeom prst="rect">
            <a:avLst/>
          </a:prstGeom>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D0C2597D-47F0-8824-FD55-E29F224EE90E}"/>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87265645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Title &amp;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697831"/>
          </a:xfrm>
          <a:prstGeom prst="rect">
            <a:avLst/>
          </a:prstGeo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02E4DDC4-51A7-45E2-D7D1-D455ACE357E4}"/>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19714541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mp; 2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697831"/>
          </a:xfrm>
          <a:prstGeom prst="rect">
            <a:avLst/>
          </a:prstGeom>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DC32AB18-33F2-C588-4875-485EB88E9426}"/>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829282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amp; blue blank placeholder">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Tree>
    <p:extLst>
      <p:ext uri="{BB962C8B-B14F-4D97-AF65-F5344CB8AC3E}">
        <p14:creationId xmlns:p14="http://schemas.microsoft.com/office/powerpoint/2010/main" val="200911309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itle, content &amp;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697831"/>
          </a:xfrm>
          <a:prstGeom prst="rect">
            <a:avLst/>
          </a:prstGeo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9"/>
          </a:xfrm>
          <a:prstGeom prst="rect">
            <a:avLst/>
          </a:pr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4" name="No_Classification">
            <a:extLst>
              <a:ext uri="{FF2B5EF4-FFF2-40B4-BE49-F238E27FC236}">
                <a16:creationId xmlns:a16="http://schemas.microsoft.com/office/drawing/2014/main" id="{1F357CD3-29B3-6ABE-6D59-AD61BD469430}"/>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97003289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Title, content &amp; char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697831"/>
          </a:xfrm>
          <a:prstGeom prst="rect">
            <a:avLst/>
          </a:prstGeom>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8"/>
          </a:xfrm>
          <a:prstGeom prst="rect">
            <a:avLst/>
          </a:pr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4" name="No_Classification">
            <a:extLst>
              <a:ext uri="{FF2B5EF4-FFF2-40B4-BE49-F238E27FC236}">
                <a16:creationId xmlns:a16="http://schemas.microsoft.com/office/drawing/2014/main" id="{F93B4E46-BA92-56A0-8B7E-C0CFBD03C695}"/>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6954576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Title &amp; 2 content with graphic">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AFFE2BBC-DC05-4694-9F11-59DB3A663E87}"/>
              </a:ext>
            </a:extLst>
          </p:cNvPr>
          <p:cNvPicPr>
            <a:picLocks noChangeAspect="1"/>
          </p:cNvPicPr>
          <p:nvPr/>
        </p:nvPicPr>
        <p:blipFill rotWithShape="1">
          <a:blip r:embed="rId3"/>
          <a:srcRect r="17643"/>
          <a:stretch/>
        </p:blipFill>
        <p:spPr>
          <a:xfrm>
            <a:off x="6534057" y="0"/>
            <a:ext cx="5657944" cy="2109855"/>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a:prstGeom prst="rect">
            <a:avLst/>
          </a:prstGeo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8E4925DC-8DBC-9A32-ED15-EA0EFDF9E956}"/>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8757055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Title, content&amp; table with graphic">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EE97333A-2F33-462D-9983-42A23EE6B7CB}"/>
              </a:ext>
            </a:extLst>
          </p:cNvPr>
          <p:cNvPicPr>
            <a:picLocks noChangeAspect="1"/>
          </p:cNvPicPr>
          <p:nvPr/>
        </p:nvPicPr>
        <p:blipFill rotWithShape="1">
          <a:blip r:embed="rId3"/>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a:prstGeom prst="rect">
            <a:avLst/>
          </a:prstGeo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072"/>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able Placeholder 8">
            <a:extLst>
              <a:ext uri="{FF2B5EF4-FFF2-40B4-BE49-F238E27FC236}">
                <a16:creationId xmlns:a16="http://schemas.microsoft.com/office/drawing/2014/main" id="{69D71296-FBC7-46A5-976F-07C84B3CE5E6}"/>
              </a:ext>
            </a:extLst>
          </p:cNvPr>
          <p:cNvSpPr>
            <a:spLocks noGrp="1"/>
          </p:cNvSpPr>
          <p:nvPr>
            <p:ph type="tbl" sz="quarter" idx="11" hasCustomPrompt="1"/>
          </p:nvPr>
        </p:nvSpPr>
        <p:spPr>
          <a:xfrm>
            <a:off x="6096000" y="1808163"/>
            <a:ext cx="5630863" cy="4141787"/>
          </a:xfrm>
          <a:prstGeom prst="rect">
            <a:avLst/>
          </a:prstGeom>
          <a:solidFill>
            <a:schemeClr val="bg2">
              <a:lumMod val="20000"/>
              <a:lumOff val="8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table</a:t>
            </a:r>
          </a:p>
        </p:txBody>
      </p:sp>
      <p:sp>
        <p:nvSpPr>
          <p:cNvPr id="4" name="No_Classification">
            <a:extLst>
              <a:ext uri="{FF2B5EF4-FFF2-40B4-BE49-F238E27FC236}">
                <a16:creationId xmlns:a16="http://schemas.microsoft.com/office/drawing/2014/main" id="{893D57D6-9ADA-D03E-1581-2F31C3DC22C5}"/>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51797009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Purpose &amp; Vision">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D4B713FA-FEDC-4B8C-85D7-9815EE148469}"/>
              </a:ext>
            </a:extLst>
          </p:cNvPr>
          <p:cNvPicPr>
            <a:picLocks noChangeAspect="1"/>
          </p:cNvPicPr>
          <p:nvPr/>
        </p:nvPicPr>
        <p:blipFill rotWithShape="1">
          <a:blip r:embed="rId3"/>
          <a:srcRect t="5524" r="4876"/>
          <a:stretch/>
        </p:blipFill>
        <p:spPr>
          <a:xfrm>
            <a:off x="253497" y="-1"/>
            <a:ext cx="11938503" cy="6171403"/>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697831"/>
          </a:xfrm>
          <a:prstGeom prst="rect">
            <a:avLst/>
          </a:prstGeo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2"/>
            <a:ext cx="8942080" cy="2896147"/>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Group 10">
            <a:extLst>
              <a:ext uri="{FF2B5EF4-FFF2-40B4-BE49-F238E27FC236}">
                <a16:creationId xmlns:a16="http://schemas.microsoft.com/office/drawing/2014/main" id="{51620BF9-C6E3-4962-BC0C-142AF33CA4A3}"/>
              </a:ext>
            </a:extLst>
          </p:cNvPr>
          <p:cNvGrpSpPr/>
          <p:nvPr/>
        </p:nvGrpSpPr>
        <p:grpSpPr>
          <a:xfrm>
            <a:off x="452438" y="464145"/>
            <a:ext cx="825709" cy="177846"/>
            <a:chOff x="452438" y="265845"/>
            <a:chExt cx="825709" cy="177846"/>
          </a:xfrm>
        </p:grpSpPr>
        <p:sp>
          <p:nvSpPr>
            <p:cNvPr id="12" name="Freeform: Shape 11">
              <a:extLst>
                <a:ext uri="{FF2B5EF4-FFF2-40B4-BE49-F238E27FC236}">
                  <a16:creationId xmlns:a16="http://schemas.microsoft.com/office/drawing/2014/main" id="{C2577B0D-ABB3-4B7B-891D-784114FFD296}"/>
                </a:ext>
              </a:extLst>
            </p:cNvPr>
            <p:cNvSpPr/>
            <p:nvPr/>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AFE67AC-0E40-417D-B3ED-9EEBCB776C98}"/>
                </a:ext>
              </a:extLst>
            </p:cNvPr>
            <p:cNvSpPr/>
            <p:nvPr/>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F111F8-FA17-4365-AAF4-D15C3099822B}"/>
                </a:ext>
              </a:extLst>
            </p:cNvPr>
            <p:cNvSpPr/>
            <p:nvPr/>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8CFE490-B41C-4650-84D4-B7779F0C8FB7}"/>
                </a:ext>
              </a:extLst>
            </p:cNvPr>
            <p:cNvSpPr/>
            <p:nvPr/>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
        <p:nvSpPr>
          <p:cNvPr id="4" name="No_Classification">
            <a:extLst>
              <a:ext uri="{FF2B5EF4-FFF2-40B4-BE49-F238E27FC236}">
                <a16:creationId xmlns:a16="http://schemas.microsoft.com/office/drawing/2014/main" id="{DBE4EE24-AF09-4404-C6C0-29233B7E6BA3}"/>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89954930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Title, 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a:prstGeom prst="rect">
            <a:avLst/>
          </a:prstGeom>
        </p:spPr>
        <p:txBody>
          <a:bodyPr/>
          <a:lstStyle>
            <a:lvl1pPr>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5631529"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3" name="No_Classification">
            <a:extLst>
              <a:ext uri="{FF2B5EF4-FFF2-40B4-BE49-F238E27FC236}">
                <a16:creationId xmlns:a16="http://schemas.microsoft.com/office/drawing/2014/main" id="{5B955C96-7FCB-54D9-1545-7F92AAFD466D}"/>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03456946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Title, content &amp; pictur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a:prstGeom prst="rect">
            <a:avLst/>
          </a:prstGeom>
        </p:spPr>
        <p:txBody>
          <a:bodyPr/>
          <a:lstStyle>
            <a:lvl1pPr>
              <a:defRPr>
                <a:solidFill>
                  <a:schemeClr val="bg1"/>
                </a:solidFill>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6" name="Content Placeholder 2">
            <a:extLst>
              <a:ext uri="{FF2B5EF4-FFF2-40B4-BE49-F238E27FC236}">
                <a16:creationId xmlns:a16="http://schemas.microsoft.com/office/drawing/2014/main" id="{D7E6BB01-F29D-4EB0-B30A-FA8A89159FC8}"/>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No_Classification">
            <a:extLst>
              <a:ext uri="{FF2B5EF4-FFF2-40B4-BE49-F238E27FC236}">
                <a16:creationId xmlns:a16="http://schemas.microsoft.com/office/drawing/2014/main" id="{17536EC8-7C4B-660F-6CE1-1DC9A9A5DC50}"/>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82275646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Title, content &amp; blue blank placeholder">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a:prstGeom prst="rect">
            <a:avLst/>
          </a:prstGeo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3" name="No_Classification">
            <a:extLst>
              <a:ext uri="{FF2B5EF4-FFF2-40B4-BE49-F238E27FC236}">
                <a16:creationId xmlns:a16="http://schemas.microsoft.com/office/drawing/2014/main" id="{1AEA7661-48CE-6EF8-4613-5B5891997E69}"/>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41166814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Title, content &amp; white blank placeholder">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p:nvSpPr>
        <p:spPr>
          <a:xfrm>
            <a:off x="6146706" y="1964"/>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a:prstGeom prst="rect">
            <a:avLst/>
          </a:prstGeom>
        </p:spPr>
        <p:txBody>
          <a:bodyPr/>
          <a:lstStyle>
            <a:lvl1pPr>
              <a:defRPr>
                <a:solidFill>
                  <a:schemeClr val="bg1"/>
                </a:solidFill>
              </a:defRPr>
            </a:lvl1pPr>
          </a:lstStyle>
          <a:p>
            <a:r>
              <a:rPr lang="en-US"/>
              <a:t>Add title</a:t>
            </a:r>
            <a:endParaRPr lang="en-GB"/>
          </a:p>
        </p:txBody>
      </p:sp>
      <p:sp>
        <p:nvSpPr>
          <p:cNvPr id="6" name="Content Placeholder 2">
            <a:extLst>
              <a:ext uri="{FF2B5EF4-FFF2-40B4-BE49-F238E27FC236}">
                <a16:creationId xmlns:a16="http://schemas.microsoft.com/office/drawing/2014/main" id="{62DA5FB6-B90F-48F0-8CD7-F9275CA2E71F}"/>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No_Classification">
            <a:extLst>
              <a:ext uri="{FF2B5EF4-FFF2-40B4-BE49-F238E27FC236}">
                <a16:creationId xmlns:a16="http://schemas.microsoft.com/office/drawing/2014/main" id="{DBF72177-A363-4433-5CC2-A8D7163C3AB7}"/>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21635639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Title, content &amp; chart on blue ">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a:prstGeom prst="rect">
            <a:avLst/>
          </a:prstGeo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prstGeom prst="rect">
            <a:avLst/>
          </a:pr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3" name="No_Classification">
            <a:extLst>
              <a:ext uri="{FF2B5EF4-FFF2-40B4-BE49-F238E27FC236}">
                <a16:creationId xmlns:a16="http://schemas.microsoft.com/office/drawing/2014/main" id="{F604DB40-4C2D-8765-8C22-D43E0BCAA672}"/>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908541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amp; white blank placeholder">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1964"/>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6" name="Content Placeholder 2">
            <a:extLst>
              <a:ext uri="{FF2B5EF4-FFF2-40B4-BE49-F238E27FC236}">
                <a16:creationId xmlns:a16="http://schemas.microsoft.com/office/drawing/2014/main" id="{62DA5FB6-B90F-48F0-8CD7-F9275CA2E71F}"/>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0574682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Title, content &amp; chart on white ">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a:prstGeom prst="rect">
            <a:avLst/>
          </a:prstGeom>
        </p:spPr>
        <p:txBody>
          <a:bodyPr/>
          <a:lstStyle>
            <a:lvl1pPr>
              <a:defRPr>
                <a:solidFill>
                  <a:schemeClr val="bg1"/>
                </a:solidFill>
              </a:defRPr>
            </a:lvl1pPr>
          </a:lstStyle>
          <a:p>
            <a:r>
              <a:rPr lang="en-US"/>
              <a:t>Add title</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prstGeom prst="rect">
            <a:avLst/>
          </a:pr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6" name="Content Placeholder 2">
            <a:extLst>
              <a:ext uri="{FF2B5EF4-FFF2-40B4-BE49-F238E27FC236}">
                <a16:creationId xmlns:a16="http://schemas.microsoft.com/office/drawing/2014/main" id="{59B006F4-6E48-4AB1-8408-4DB1A39A7AD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No_Classification">
            <a:extLst>
              <a:ext uri="{FF2B5EF4-FFF2-40B4-BE49-F238E27FC236}">
                <a16:creationId xmlns:a16="http://schemas.microsoft.com/office/drawing/2014/main" id="{5D6940E9-F400-E99C-842C-98EC87DD682F}"/>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6660625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Meet the team">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4334150F-86DE-4DE2-9F63-6E151D68B2CA}"/>
              </a:ext>
            </a:extLst>
          </p:cNvPr>
          <p:cNvSpPr>
            <a:spLocks noGrp="1"/>
          </p:cNvSpPr>
          <p:nvPr>
            <p:ph type="pic" sz="quarter" idx="18" hasCustomPrompt="1"/>
          </p:nvPr>
        </p:nvSpPr>
        <p:spPr>
          <a:xfrm>
            <a:off x="45243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a:prstGeom prst="rect">
            <a:avLst/>
          </a:prstGeom>
        </p:spPr>
        <p:txBody>
          <a:bodyPr/>
          <a:lstStyle>
            <a:lvl1pPr>
              <a:defRPr/>
            </a:lvl1pPr>
          </a:lstStyle>
          <a:p>
            <a:r>
              <a:rPr lang="en-US"/>
              <a:t>Meet the team</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a:prstGeom prst="rect">
            <a:avLst/>
          </a:prstGeom>
        </p:spPr>
        <p:txBody>
          <a:bodyPr/>
          <a:lstStyle>
            <a:lvl1pPr>
              <a:defRPr/>
            </a:lvl1pPr>
          </a:lstStyle>
          <a:p>
            <a:pPr lvl="0"/>
            <a:r>
              <a:rPr lang="en-US"/>
              <a:t>Add content</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a:prstGeom prst="rect">
            <a:avLst/>
          </a:prstGeom>
        </p:spPr>
        <p:txBody>
          <a:bodyPr/>
          <a:lstStyle>
            <a:lvl1pPr>
              <a:defRPr/>
            </a:lvl1pPr>
          </a:lstStyle>
          <a:p>
            <a:pPr lvl="0"/>
            <a:r>
              <a:rPr lang="en-US"/>
              <a:t>Add content</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a:prstGeom prst="rect">
            <a:avLst/>
          </a:prstGeom>
        </p:spPr>
        <p:txBody>
          <a:bodyPr/>
          <a:lstStyle>
            <a:lvl1pPr>
              <a:defRPr/>
            </a:lvl1pPr>
          </a:lstStyle>
          <a:p>
            <a:pPr lvl="0"/>
            <a:r>
              <a:rPr lang="en-US"/>
              <a:t>Add content</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a:prstGeom prst="rect">
            <a:avLst/>
          </a:prstGeom>
        </p:spPr>
        <p:txBody>
          <a:bodyPr/>
          <a:lstStyle>
            <a:lvl1pPr>
              <a:defRPr/>
            </a:lvl1pPr>
          </a:lstStyle>
          <a:p>
            <a:pPr lvl="0"/>
            <a:r>
              <a:rPr lang="en-US"/>
              <a:t>Add content</a:t>
            </a:r>
            <a:endParaRPr lang="en-GB"/>
          </a:p>
        </p:txBody>
      </p:sp>
      <p:sp>
        <p:nvSpPr>
          <p:cNvPr id="24" name="Picture Placeholder 23">
            <a:extLst>
              <a:ext uri="{FF2B5EF4-FFF2-40B4-BE49-F238E27FC236}">
                <a16:creationId xmlns:a16="http://schemas.microsoft.com/office/drawing/2014/main" id="{887CD75E-332A-46D6-83C3-655669B9C4EC}"/>
              </a:ext>
            </a:extLst>
          </p:cNvPr>
          <p:cNvSpPr>
            <a:spLocks noGrp="1"/>
          </p:cNvSpPr>
          <p:nvPr>
            <p:ph type="pic" sz="quarter" idx="19" hasCustomPrompt="1"/>
          </p:nvPr>
        </p:nvSpPr>
        <p:spPr>
          <a:xfrm>
            <a:off x="329209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5" name="Picture Placeholder 24">
            <a:extLst>
              <a:ext uri="{FF2B5EF4-FFF2-40B4-BE49-F238E27FC236}">
                <a16:creationId xmlns:a16="http://schemas.microsoft.com/office/drawing/2014/main" id="{D06B4DE3-88F7-47FE-ABFA-103025B357B4}"/>
              </a:ext>
            </a:extLst>
          </p:cNvPr>
          <p:cNvSpPr>
            <a:spLocks noGrp="1"/>
          </p:cNvSpPr>
          <p:nvPr>
            <p:ph type="pic" sz="quarter" idx="20" hasCustomPrompt="1"/>
          </p:nvPr>
        </p:nvSpPr>
        <p:spPr>
          <a:xfrm>
            <a:off x="613174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6" name="Picture Placeholder 25">
            <a:extLst>
              <a:ext uri="{FF2B5EF4-FFF2-40B4-BE49-F238E27FC236}">
                <a16:creationId xmlns:a16="http://schemas.microsoft.com/office/drawing/2014/main" id="{C0BFDF0D-FBCA-4E84-90D4-9FEC8248675B}"/>
              </a:ext>
            </a:extLst>
          </p:cNvPr>
          <p:cNvSpPr>
            <a:spLocks noGrp="1"/>
          </p:cNvSpPr>
          <p:nvPr>
            <p:ph type="pic" sz="quarter" idx="21" hasCustomPrompt="1"/>
          </p:nvPr>
        </p:nvSpPr>
        <p:spPr>
          <a:xfrm>
            <a:off x="897140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3" name="No_Classification">
            <a:extLst>
              <a:ext uri="{FF2B5EF4-FFF2-40B4-BE49-F238E27FC236}">
                <a16:creationId xmlns:a16="http://schemas.microsoft.com/office/drawing/2014/main" id="{DA59C236-DE3C-0B00-7DC0-D503A629EBE4}"/>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62867043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Meet the team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a:prstGeom prst="rect">
            <a:avLst/>
          </a:prstGeom>
        </p:spPr>
        <p:txBody>
          <a:bodyPr/>
          <a:lstStyle>
            <a:lvl1pPr>
              <a:defRPr>
                <a:solidFill>
                  <a:schemeClr val="bg1"/>
                </a:solidFill>
              </a:defRPr>
            </a:lvl1pPr>
          </a:lstStyle>
          <a:p>
            <a:r>
              <a:rPr lang="en-US"/>
              <a:t>Meet the team</a:t>
            </a:r>
            <a:endParaRPr lang="en-GB"/>
          </a:p>
        </p:txBody>
      </p:sp>
      <p:sp>
        <p:nvSpPr>
          <p:cNvPr id="9" name="Text Placeholder 8">
            <a:extLst>
              <a:ext uri="{FF2B5EF4-FFF2-40B4-BE49-F238E27FC236}">
                <a16:creationId xmlns:a16="http://schemas.microsoft.com/office/drawing/2014/main" id="{B78E72F2-A6AC-43F1-A849-A00CDEF5EA85}"/>
              </a:ext>
            </a:extLst>
          </p:cNvPr>
          <p:cNvSpPr>
            <a:spLocks noGrp="1"/>
          </p:cNvSpPr>
          <p:nvPr>
            <p:ph type="body" sz="quarter" idx="10" hasCustomPrompt="1"/>
          </p:nvPr>
        </p:nvSpPr>
        <p:spPr>
          <a:xfrm>
            <a:off x="45243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a:prstGeom prst="rect">
            <a:avLst/>
          </a:prstGeom>
        </p:spPr>
        <p:txBody>
          <a:bodyPr/>
          <a:lstStyle>
            <a:lvl1pPr>
              <a:defRPr>
                <a:solidFill>
                  <a:schemeClr val="bg1"/>
                </a:solidFill>
              </a:defRPr>
            </a:lvl1pPr>
          </a:lstStyle>
          <a:p>
            <a:pPr lvl="0"/>
            <a:r>
              <a:rPr lang="en-US"/>
              <a:t>Add content</a:t>
            </a:r>
            <a:endParaRPr lang="en-GB"/>
          </a:p>
        </p:txBody>
      </p:sp>
      <p:sp>
        <p:nvSpPr>
          <p:cNvPr id="12" name="Text Placeholder 11">
            <a:extLst>
              <a:ext uri="{FF2B5EF4-FFF2-40B4-BE49-F238E27FC236}">
                <a16:creationId xmlns:a16="http://schemas.microsoft.com/office/drawing/2014/main" id="{7E434A42-49D0-4CA1-BB83-11FB5E1E5DCC}"/>
              </a:ext>
            </a:extLst>
          </p:cNvPr>
          <p:cNvSpPr>
            <a:spLocks noGrp="1"/>
          </p:cNvSpPr>
          <p:nvPr>
            <p:ph type="body" sz="quarter" idx="12" hasCustomPrompt="1"/>
          </p:nvPr>
        </p:nvSpPr>
        <p:spPr>
          <a:xfrm>
            <a:off x="329209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a:prstGeom prst="rect">
            <a:avLst/>
          </a:prstGeom>
        </p:spPr>
        <p:txBody>
          <a:bodyPr/>
          <a:lstStyle>
            <a:lvl1pPr>
              <a:defRPr>
                <a:solidFill>
                  <a:schemeClr val="bg1"/>
                </a:solidFill>
              </a:defRPr>
            </a:lvl1pPr>
          </a:lstStyle>
          <a:p>
            <a:pPr lvl="0"/>
            <a:r>
              <a:rPr lang="en-US"/>
              <a:t>Add content</a:t>
            </a:r>
            <a:endParaRPr lang="en-GB"/>
          </a:p>
        </p:txBody>
      </p:sp>
      <p:sp>
        <p:nvSpPr>
          <p:cNvPr id="14" name="Text Placeholder 13">
            <a:extLst>
              <a:ext uri="{FF2B5EF4-FFF2-40B4-BE49-F238E27FC236}">
                <a16:creationId xmlns:a16="http://schemas.microsoft.com/office/drawing/2014/main" id="{BECA9684-D55E-4B3C-9378-7CC635F78BC8}"/>
              </a:ext>
            </a:extLst>
          </p:cNvPr>
          <p:cNvSpPr>
            <a:spLocks noGrp="1"/>
          </p:cNvSpPr>
          <p:nvPr>
            <p:ph type="body" sz="quarter" idx="14" hasCustomPrompt="1"/>
          </p:nvPr>
        </p:nvSpPr>
        <p:spPr>
          <a:xfrm>
            <a:off x="613174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a:prstGeom prst="rect">
            <a:avLst/>
          </a:prstGeom>
        </p:spPr>
        <p:txBody>
          <a:bodyPr/>
          <a:lstStyle>
            <a:lvl1pPr>
              <a:defRPr>
                <a:solidFill>
                  <a:schemeClr val="bg1"/>
                </a:solidFill>
              </a:defRPr>
            </a:lvl1pPr>
          </a:lstStyle>
          <a:p>
            <a:pPr lvl="0"/>
            <a:r>
              <a:rPr lang="en-US"/>
              <a:t>Add content</a:t>
            </a:r>
            <a:endParaRPr lang="en-GB"/>
          </a:p>
        </p:txBody>
      </p:sp>
      <p:sp>
        <p:nvSpPr>
          <p:cNvPr id="16" name="Text Placeholder 15">
            <a:extLst>
              <a:ext uri="{FF2B5EF4-FFF2-40B4-BE49-F238E27FC236}">
                <a16:creationId xmlns:a16="http://schemas.microsoft.com/office/drawing/2014/main" id="{B3D5159A-DD0D-4DB1-8FF9-C8484DE41000}"/>
              </a:ext>
            </a:extLst>
          </p:cNvPr>
          <p:cNvSpPr>
            <a:spLocks noGrp="1"/>
          </p:cNvSpPr>
          <p:nvPr>
            <p:ph type="body" sz="quarter" idx="16" hasCustomPrompt="1"/>
          </p:nvPr>
        </p:nvSpPr>
        <p:spPr>
          <a:xfrm>
            <a:off x="897140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a:prstGeom prst="rect">
            <a:avLst/>
          </a:prstGeom>
        </p:spPr>
        <p:txBody>
          <a:bodyPr/>
          <a:lstStyle>
            <a:lvl1pPr>
              <a:defRPr>
                <a:solidFill>
                  <a:schemeClr val="bg1"/>
                </a:solidFill>
              </a:defRPr>
            </a:lvl1pPr>
          </a:lstStyle>
          <a:p>
            <a:pPr lvl="0"/>
            <a:r>
              <a:rPr lang="en-US"/>
              <a:t>Add content</a:t>
            </a:r>
            <a:endParaRPr lang="en-GB"/>
          </a:p>
        </p:txBody>
      </p:sp>
      <p:sp>
        <p:nvSpPr>
          <p:cNvPr id="3" name="No_Classification">
            <a:extLst>
              <a:ext uri="{FF2B5EF4-FFF2-40B4-BE49-F238E27FC236}">
                <a16:creationId xmlns:a16="http://schemas.microsoft.com/office/drawing/2014/main" id="{059E34DD-0EA1-A1D1-AB07-12D6FD5BA6DA}"/>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15619038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a:prstGeom prst="rect">
            <a:avLst/>
          </a:prstGeom>
        </p:spPr>
        <p:txBody>
          <a:bodyPr/>
          <a:lstStyle>
            <a:lvl1pPr>
              <a:defRPr/>
            </a:lvl1pPr>
          </a:lstStyle>
          <a:p>
            <a:r>
              <a:rPr lang="en-US"/>
              <a:t>add a video</a:t>
            </a:r>
            <a:endParaRPr lang="en-GB"/>
          </a:p>
        </p:txBody>
      </p:sp>
      <p:sp>
        <p:nvSpPr>
          <p:cNvPr id="12" name="Media Placeholder 11">
            <a:extLst>
              <a:ext uri="{FF2B5EF4-FFF2-40B4-BE49-F238E27FC236}">
                <a16:creationId xmlns:a16="http://schemas.microsoft.com/office/drawing/2014/main" id="{3E0BF0D3-34C5-4E8C-AF2A-F111651491D0}"/>
              </a:ext>
            </a:extLst>
          </p:cNvPr>
          <p:cNvSpPr>
            <a:spLocks noGrp="1"/>
          </p:cNvSpPr>
          <p:nvPr>
            <p:ph type="media" sz="quarter" idx="10" hasCustomPrompt="1"/>
          </p:nvPr>
        </p:nvSpPr>
        <p:spPr>
          <a:xfrm>
            <a:off x="2482056" y="1855023"/>
            <a:ext cx="7227888" cy="4052887"/>
          </a:xfrm>
          <a:prstGeom prst="rect">
            <a:avLst/>
          </a:prstGeom>
          <a:solidFill>
            <a:schemeClr val="bg2">
              <a:lumMod val="40000"/>
              <a:lumOff val="60000"/>
            </a:schemeClr>
          </a:solidFill>
        </p:spPr>
        <p:txBody>
          <a:bodyPr vert="horz" wrap="square" lIns="0" tIns="0" rIns="0" bIns="0" rtlCol="0" anchor="ctr">
            <a:noAutofit/>
          </a:bodyPr>
          <a:lstStyle>
            <a:lvl1pPr>
              <a:defRPr lang="en-GB" sz="2000">
                <a:solidFill>
                  <a:schemeClr val="tx2"/>
                </a:solidFill>
              </a:defRPr>
            </a:lvl1pPr>
          </a:lstStyle>
          <a:p>
            <a:pPr marL="153988" lvl="0" indent="-153988" algn="ctr"/>
            <a:r>
              <a:rPr lang="en-GB"/>
              <a:t>Add media</a:t>
            </a:r>
          </a:p>
        </p:txBody>
      </p:sp>
      <p:sp>
        <p:nvSpPr>
          <p:cNvPr id="3" name="No_Classification">
            <a:extLst>
              <a:ext uri="{FF2B5EF4-FFF2-40B4-BE49-F238E27FC236}">
                <a16:creationId xmlns:a16="http://schemas.microsoft.com/office/drawing/2014/main" id="{FC7B69DF-5C57-EB68-1777-EF80F67E1606}"/>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87781446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Media on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a:prstGeom prst="rect">
            <a:avLst/>
          </a:prstGeom>
        </p:spPr>
        <p:txBody>
          <a:bodyPr/>
          <a:lstStyle>
            <a:lvl1pPr>
              <a:defRPr>
                <a:solidFill>
                  <a:schemeClr val="bg1"/>
                </a:solidFill>
              </a:defRPr>
            </a:lvl1pPr>
          </a:lstStyle>
          <a:p>
            <a:r>
              <a:rPr lang="en-US"/>
              <a:t>add a video</a:t>
            </a:r>
            <a:endParaRPr lang="en-GB"/>
          </a:p>
        </p:txBody>
      </p:sp>
      <p:sp>
        <p:nvSpPr>
          <p:cNvPr id="4" name="Media Placeholder 11">
            <a:extLst>
              <a:ext uri="{FF2B5EF4-FFF2-40B4-BE49-F238E27FC236}">
                <a16:creationId xmlns:a16="http://schemas.microsoft.com/office/drawing/2014/main" id="{07B7985F-3B77-47D4-8044-B250A793B1C1}"/>
              </a:ext>
            </a:extLst>
          </p:cNvPr>
          <p:cNvSpPr>
            <a:spLocks noGrp="1"/>
          </p:cNvSpPr>
          <p:nvPr>
            <p:ph type="media" sz="quarter" idx="10" hasCustomPrompt="1"/>
          </p:nvPr>
        </p:nvSpPr>
        <p:spPr>
          <a:xfrm>
            <a:off x="2482056" y="1855023"/>
            <a:ext cx="7227888" cy="4052887"/>
          </a:xfrm>
          <a:prstGeom prst="rect">
            <a:avLst/>
          </a:prstGeom>
          <a:solidFill>
            <a:schemeClr val="bg2">
              <a:lumMod val="40000"/>
              <a:lumOff val="60000"/>
            </a:schemeClr>
          </a:solidFill>
        </p:spPr>
        <p:txBody>
          <a:bodyPr vert="horz" wrap="square" lIns="0" tIns="0" rIns="0" bIns="0" rtlCol="0" anchor="ctr">
            <a:noAutofit/>
          </a:bodyPr>
          <a:lstStyle>
            <a:lvl1pPr algn="ctr">
              <a:defRPr lang="en-GB" sz="2000">
                <a:solidFill>
                  <a:schemeClr val="tx2"/>
                </a:solidFill>
              </a:defRPr>
            </a:lvl1pPr>
          </a:lstStyle>
          <a:p>
            <a:pPr marL="153988" lvl="0" indent="-153988" algn="ctr"/>
            <a:r>
              <a:rPr lang="en-GB"/>
              <a:t>Add media</a:t>
            </a:r>
          </a:p>
        </p:txBody>
      </p:sp>
      <p:sp>
        <p:nvSpPr>
          <p:cNvPr id="3" name="No_Classification">
            <a:extLst>
              <a:ext uri="{FF2B5EF4-FFF2-40B4-BE49-F238E27FC236}">
                <a16:creationId xmlns:a16="http://schemas.microsoft.com/office/drawing/2014/main" id="{BFFDA818-71D7-9D21-02F8-DAFA240D3F5E}"/>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25881804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p:cSld name="Thank you">
    <p:bg>
      <p:bgPr>
        <a:solidFill>
          <a:schemeClr val="tx2"/>
        </a:solidFill>
        <a:effectLst/>
      </p:bgPr>
    </p:bg>
    <p:spTree>
      <p:nvGrpSpPr>
        <p:cNvPr id="1" name=""/>
        <p:cNvGrpSpPr/>
        <p:nvPr/>
      </p:nvGrpSpPr>
      <p:grpSpPr>
        <a:xfrm>
          <a:off x="0" y="0"/>
          <a:ext cx="0" cy="0"/>
          <a:chOff x="0" y="0"/>
          <a:chExt cx="0" cy="0"/>
        </a:xfrm>
      </p:grpSpPr>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260719"/>
            <a:ext cx="6480000" cy="1519947"/>
          </a:xfrm>
          <a:prstGeom prst="rect">
            <a:avLst/>
          </a:prstGeom>
        </p:spPr>
        <p:txBody>
          <a:bodyPr anchor="b">
            <a:noAutofit/>
          </a:bodyPr>
          <a:lstStyle>
            <a:lvl1pPr algn="l">
              <a:lnSpc>
                <a:spcPct val="85000"/>
              </a:lnSpc>
              <a:defRPr sz="4600" b="1">
                <a:solidFill>
                  <a:schemeClr val="bg1"/>
                </a:solidFill>
              </a:defRPr>
            </a:lvl1pPr>
          </a:lstStyle>
          <a:p>
            <a:r>
              <a:rPr lang="en-US"/>
              <a:t>Thank you</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p:nvPicPr>
        <p:blipFill rotWithShape="1">
          <a:blip r:embed="rId5"/>
          <a:srcRect t="2801" r="45708" b="45214"/>
          <a:stretch/>
        </p:blipFill>
        <p:spPr>
          <a:xfrm>
            <a:off x="636609" y="-1"/>
            <a:ext cx="866265" cy="2789719"/>
          </a:xfrm>
          <a:prstGeom prst="rect">
            <a:avLst/>
          </a:prstGeom>
        </p:spPr>
      </p:pic>
      <p:pic>
        <p:nvPicPr>
          <p:cNvPr id="5" name="Picture 4">
            <a:extLst>
              <a:ext uri="{FF2B5EF4-FFF2-40B4-BE49-F238E27FC236}">
                <a16:creationId xmlns:a16="http://schemas.microsoft.com/office/drawing/2014/main" id="{A5D48DCE-42BA-4CED-A212-0674E5C6D2E7}"/>
              </a:ext>
            </a:extLst>
          </p:cNvPr>
          <p:cNvPicPr>
            <a:picLocks noChangeAspect="1"/>
          </p:cNvPicPr>
          <p:nvPr/>
        </p:nvPicPr>
        <p:blipFill rotWithShape="1">
          <a:blip r:embed="rId5"/>
          <a:srcRect t="3483" b="43449"/>
          <a:stretch/>
        </p:blipFill>
        <p:spPr>
          <a:xfrm>
            <a:off x="636609" y="0"/>
            <a:ext cx="1623143" cy="2897109"/>
          </a:xfrm>
          <a:prstGeom prst="rect">
            <a:avLst/>
          </a:prstGeom>
        </p:spPr>
      </p:pic>
      <p:grpSp>
        <p:nvGrpSpPr>
          <p:cNvPr id="10" name="Group 9">
            <a:extLst>
              <a:ext uri="{FF2B5EF4-FFF2-40B4-BE49-F238E27FC236}">
                <a16:creationId xmlns:a16="http://schemas.microsoft.com/office/drawing/2014/main" id="{626A6355-54B7-46A7-B6C7-767E396E1773}"/>
              </a:ext>
            </a:extLst>
          </p:cNvPr>
          <p:cNvGrpSpPr/>
          <p:nvPr/>
        </p:nvGrpSpPr>
        <p:grpSpPr>
          <a:xfrm>
            <a:off x="7581799" y="4421775"/>
            <a:ext cx="4610201" cy="2436225"/>
            <a:chOff x="7581799" y="4421775"/>
            <a:chExt cx="4610201" cy="2436225"/>
          </a:xfrm>
        </p:grpSpPr>
        <p:grpSp>
          <p:nvGrpSpPr>
            <p:cNvPr id="11" name="Group 10">
              <a:extLst>
                <a:ext uri="{FF2B5EF4-FFF2-40B4-BE49-F238E27FC236}">
                  <a16:creationId xmlns:a16="http://schemas.microsoft.com/office/drawing/2014/main" id="{867B71F9-503C-485D-933F-A34B20D16725}"/>
                </a:ext>
              </a:extLst>
            </p:cNvPr>
            <p:cNvGrpSpPr/>
            <p:nvPr/>
          </p:nvGrpSpPr>
          <p:grpSpPr>
            <a:xfrm>
              <a:off x="7581799" y="4421775"/>
              <a:ext cx="4610201" cy="2436225"/>
              <a:chOff x="-2399815" y="1795775"/>
              <a:chExt cx="4610201" cy="2436225"/>
            </a:xfrm>
          </p:grpSpPr>
          <p:sp>
            <p:nvSpPr>
              <p:cNvPr id="13" name="Freeform: Shape 12">
                <a:extLst>
                  <a:ext uri="{FF2B5EF4-FFF2-40B4-BE49-F238E27FC236}">
                    <a16:creationId xmlns:a16="http://schemas.microsoft.com/office/drawing/2014/main" id="{6163086D-2C03-4016-AF03-9EE1000758F8}"/>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2EECD2F-8FBE-4896-A73D-EA0B9956B4BC}"/>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12" name="Graphic 11">
              <a:extLst>
                <a:ext uri="{FF2B5EF4-FFF2-40B4-BE49-F238E27FC236}">
                  <a16:creationId xmlns:a16="http://schemas.microsoft.com/office/drawing/2014/main" id="{CC41C8C7-D6C5-4C79-A6CB-8B02924829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17" name="Text Placeholder 16">
            <a:extLst>
              <a:ext uri="{FF2B5EF4-FFF2-40B4-BE49-F238E27FC236}">
                <a16:creationId xmlns:a16="http://schemas.microsoft.com/office/drawing/2014/main" id="{9A5B1CAD-6941-4AC1-BD30-E00B7D193B28}"/>
              </a:ext>
            </a:extLst>
          </p:cNvPr>
          <p:cNvSpPr>
            <a:spLocks noGrp="1"/>
          </p:cNvSpPr>
          <p:nvPr>
            <p:ph type="body" sz="quarter" idx="10" hasCustomPrompt="1"/>
          </p:nvPr>
        </p:nvSpPr>
        <p:spPr>
          <a:xfrm>
            <a:off x="672823" y="5109754"/>
            <a:ext cx="2568319" cy="1306921"/>
          </a:xfrm>
          <a:prstGeom prst="rect">
            <a:avLst/>
          </a:prstGeom>
        </p:spPr>
        <p:txBody>
          <a:bodyPr/>
          <a:lstStyle>
            <a:lvl1pPr marL="0" indent="0">
              <a:buNone/>
              <a:defRPr>
                <a:solidFill>
                  <a:schemeClr val="bg1"/>
                </a:solidFill>
              </a:defRPr>
            </a:lvl1pPr>
          </a:lstStyle>
          <a:p>
            <a:pPr lvl="0"/>
            <a:r>
              <a:rPr lang="en-US"/>
              <a:t>Add contact details</a:t>
            </a:r>
            <a:endParaRPr lang="en-GB"/>
          </a:p>
        </p:txBody>
      </p:sp>
      <p:sp>
        <p:nvSpPr>
          <p:cNvPr id="3" name="No_Classification">
            <a:extLst>
              <a:ext uri="{FF2B5EF4-FFF2-40B4-BE49-F238E27FC236}">
                <a16:creationId xmlns:a16="http://schemas.microsoft.com/office/drawing/2014/main" id="{CA68F221-467D-1135-97F1-9B3D81F29417}"/>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61632254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p:cSld name="1_Thank you">
    <p:bg>
      <p:bgPr>
        <a:solidFill>
          <a:schemeClr val="tx2"/>
        </a:solidFill>
        <a:effectLst/>
      </p:bgPr>
    </p:bg>
    <p:spTree>
      <p:nvGrpSpPr>
        <p:cNvPr id="1" name=""/>
        <p:cNvGrpSpPr/>
        <p:nvPr/>
      </p:nvGrpSpPr>
      <p:grpSpPr>
        <a:xfrm>
          <a:off x="0" y="0"/>
          <a:ext cx="0" cy="0"/>
          <a:chOff x="0" y="0"/>
          <a:chExt cx="0" cy="0"/>
        </a:xfrm>
      </p:grpSpPr>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260719"/>
            <a:ext cx="6480000" cy="1519947"/>
          </a:xfrm>
          <a:prstGeom prst="rect">
            <a:avLst/>
          </a:prstGeom>
        </p:spPr>
        <p:txBody>
          <a:bodyPr anchor="b">
            <a:noAutofit/>
          </a:bodyPr>
          <a:lstStyle>
            <a:lvl1pPr algn="l">
              <a:lnSpc>
                <a:spcPct val="85000"/>
              </a:lnSpc>
              <a:defRPr sz="4600" b="1">
                <a:solidFill>
                  <a:schemeClr val="bg1"/>
                </a:solidFill>
              </a:defRPr>
            </a:lvl1pPr>
          </a:lstStyle>
          <a:p>
            <a:r>
              <a:rPr lang="en-US"/>
              <a:t>Thank you</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p:nvPicPr>
        <p:blipFill rotWithShape="1">
          <a:blip r:embed="rId5"/>
          <a:srcRect t="2801" r="45708" b="45214"/>
          <a:stretch/>
        </p:blipFill>
        <p:spPr>
          <a:xfrm>
            <a:off x="636609" y="-1"/>
            <a:ext cx="866265" cy="2789719"/>
          </a:xfrm>
          <a:prstGeom prst="rect">
            <a:avLst/>
          </a:prstGeom>
        </p:spPr>
      </p:pic>
      <p:pic>
        <p:nvPicPr>
          <p:cNvPr id="5" name="Picture 4">
            <a:extLst>
              <a:ext uri="{FF2B5EF4-FFF2-40B4-BE49-F238E27FC236}">
                <a16:creationId xmlns:a16="http://schemas.microsoft.com/office/drawing/2014/main" id="{A5D48DCE-42BA-4CED-A212-0674E5C6D2E7}"/>
              </a:ext>
            </a:extLst>
          </p:cNvPr>
          <p:cNvPicPr>
            <a:picLocks noChangeAspect="1"/>
          </p:cNvPicPr>
          <p:nvPr/>
        </p:nvPicPr>
        <p:blipFill rotWithShape="1">
          <a:blip r:embed="rId5"/>
          <a:srcRect t="3483" b="43449"/>
          <a:stretch/>
        </p:blipFill>
        <p:spPr>
          <a:xfrm>
            <a:off x="636609" y="0"/>
            <a:ext cx="1623143" cy="2897109"/>
          </a:xfrm>
          <a:prstGeom prst="rect">
            <a:avLst/>
          </a:prstGeom>
        </p:spPr>
      </p:pic>
      <p:grpSp>
        <p:nvGrpSpPr>
          <p:cNvPr id="11" name="Group 10">
            <a:extLst>
              <a:ext uri="{FF2B5EF4-FFF2-40B4-BE49-F238E27FC236}">
                <a16:creationId xmlns:a16="http://schemas.microsoft.com/office/drawing/2014/main" id="{867B71F9-503C-485D-933F-A34B20D16725}"/>
              </a:ext>
            </a:extLst>
          </p:cNvPr>
          <p:cNvGrpSpPr/>
          <p:nvPr/>
        </p:nvGrpSpPr>
        <p:grpSpPr>
          <a:xfrm>
            <a:off x="7581799" y="4421775"/>
            <a:ext cx="4610201" cy="2436225"/>
            <a:chOff x="-2399815" y="1795775"/>
            <a:chExt cx="4610201" cy="2436225"/>
          </a:xfrm>
        </p:grpSpPr>
        <p:sp>
          <p:nvSpPr>
            <p:cNvPr id="13" name="Freeform: Shape 12">
              <a:extLst>
                <a:ext uri="{FF2B5EF4-FFF2-40B4-BE49-F238E27FC236}">
                  <a16:creationId xmlns:a16="http://schemas.microsoft.com/office/drawing/2014/main" id="{6163086D-2C03-4016-AF03-9EE1000758F8}"/>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2EECD2F-8FBE-4896-A73D-EA0B9956B4BC}"/>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sp>
        <p:nvSpPr>
          <p:cNvPr id="17" name="Text Placeholder 16">
            <a:extLst>
              <a:ext uri="{FF2B5EF4-FFF2-40B4-BE49-F238E27FC236}">
                <a16:creationId xmlns:a16="http://schemas.microsoft.com/office/drawing/2014/main" id="{9A5B1CAD-6941-4AC1-BD30-E00B7D193B28}"/>
              </a:ext>
            </a:extLst>
          </p:cNvPr>
          <p:cNvSpPr>
            <a:spLocks noGrp="1"/>
          </p:cNvSpPr>
          <p:nvPr>
            <p:ph type="body" sz="quarter" idx="10" hasCustomPrompt="1"/>
          </p:nvPr>
        </p:nvSpPr>
        <p:spPr>
          <a:xfrm>
            <a:off x="672823" y="5109754"/>
            <a:ext cx="2568319" cy="1306921"/>
          </a:xfrm>
          <a:prstGeom prst="rect">
            <a:avLst/>
          </a:prstGeom>
        </p:spPr>
        <p:txBody>
          <a:bodyPr/>
          <a:lstStyle>
            <a:lvl1pPr marL="0" indent="0">
              <a:buNone/>
              <a:defRPr>
                <a:solidFill>
                  <a:schemeClr val="bg1"/>
                </a:solidFill>
              </a:defRPr>
            </a:lvl1pPr>
          </a:lstStyle>
          <a:p>
            <a:pPr lvl="0"/>
            <a:r>
              <a:rPr lang="en-US"/>
              <a:t>Add contact details</a:t>
            </a:r>
            <a:endParaRPr lang="en-GB"/>
          </a:p>
        </p:txBody>
      </p:sp>
      <p:sp>
        <p:nvSpPr>
          <p:cNvPr id="3" name="No_Classification">
            <a:extLst>
              <a:ext uri="{FF2B5EF4-FFF2-40B4-BE49-F238E27FC236}">
                <a16:creationId xmlns:a16="http://schemas.microsoft.com/office/drawing/2014/main" id="{CA68F221-467D-1135-97F1-9B3D81F29417}"/>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pic>
        <p:nvPicPr>
          <p:cNvPr id="6" name="Picture 5" descr="A black and white sign with white text&#10;&#10;Description automatically generated">
            <a:extLst>
              <a:ext uri="{FF2B5EF4-FFF2-40B4-BE49-F238E27FC236}">
                <a16:creationId xmlns:a16="http://schemas.microsoft.com/office/drawing/2014/main" id="{47D64AC9-A0ED-C6B0-56AF-D389842CBDE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03385" y="5460863"/>
            <a:ext cx="3100251" cy="1218506"/>
          </a:xfrm>
          <a:prstGeom prst="rect">
            <a:avLst/>
          </a:prstGeom>
        </p:spPr>
      </p:pic>
    </p:spTree>
    <p:extLst>
      <p:ext uri="{BB962C8B-B14F-4D97-AF65-F5344CB8AC3E}">
        <p14:creationId xmlns:p14="http://schemas.microsoft.com/office/powerpoint/2010/main" val="274085388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Icon page">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38041E19-FF4F-4C33-A0BA-DC847F2024C3}"/>
              </a:ext>
            </a:extLst>
          </p:cNvPr>
          <p:cNvPicPr>
            <a:picLocks noChangeAspect="1"/>
          </p:cNvPicPr>
          <p:nvPr/>
        </p:nvPicPr>
        <p:blipFill rotWithShape="1">
          <a:blip r:embed="rId3"/>
          <a:srcRect t="75559" r="25142"/>
          <a:stretch/>
        </p:blipFill>
        <p:spPr>
          <a:xfrm>
            <a:off x="6114472" y="4895273"/>
            <a:ext cx="6077528" cy="1437059"/>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777799"/>
          </a:xfrm>
          <a:prstGeom prst="rect">
            <a:avLst/>
          </a:prstGeom>
        </p:spPr>
        <p:txBody>
          <a:bodyPr/>
          <a:lstStyle>
            <a:lvl1pPr>
              <a:defRPr/>
            </a:lvl1pPr>
          </a:lstStyle>
          <a:p>
            <a:r>
              <a:rPr lang="en-US"/>
              <a:t>PAGE HEADING CAN GO OVER TWEO LINES</a:t>
            </a:r>
            <a:endParaRPr lang="en-GB"/>
          </a:p>
        </p:txBody>
      </p:sp>
      <p:sp>
        <p:nvSpPr>
          <p:cNvPr id="16" name="Content Placeholder 2">
            <a:extLst>
              <a:ext uri="{FF2B5EF4-FFF2-40B4-BE49-F238E27FC236}">
                <a16:creationId xmlns:a16="http://schemas.microsoft.com/office/drawing/2014/main" id="{67B6F139-4C82-4FC9-911C-E997AF62CDA9}"/>
              </a:ext>
            </a:extLst>
          </p:cNvPr>
          <p:cNvSpPr>
            <a:spLocks noGrp="1"/>
          </p:cNvSpPr>
          <p:nvPr>
            <p:ph idx="1" hasCustomPrompt="1"/>
          </p:nvPr>
        </p:nvSpPr>
        <p:spPr>
          <a:xfrm>
            <a:off x="464470"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a:extLst>
              <a:ext uri="{FF2B5EF4-FFF2-40B4-BE49-F238E27FC236}">
                <a16:creationId xmlns:a16="http://schemas.microsoft.com/office/drawing/2014/main" id="{ED74F4DB-770E-4689-994A-4FEA02620699}"/>
              </a:ext>
            </a:extLst>
          </p:cNvPr>
          <p:cNvSpPr>
            <a:spLocks noGrp="1"/>
          </p:cNvSpPr>
          <p:nvPr>
            <p:ph idx="10" hasCustomPrompt="1"/>
          </p:nvPr>
        </p:nvSpPr>
        <p:spPr>
          <a:xfrm>
            <a:off x="6437288"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pic>
        <p:nvPicPr>
          <p:cNvPr id="19" name="Picture 18" descr="Graphical user interface, application&#10;&#10;Description automatically generated">
            <a:extLst>
              <a:ext uri="{FF2B5EF4-FFF2-40B4-BE49-F238E27FC236}">
                <a16:creationId xmlns:a16="http://schemas.microsoft.com/office/drawing/2014/main" id="{CC22B201-2EF3-414F-83E9-BB571A48B25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6000" y="0"/>
            <a:ext cx="6095999" cy="1825625"/>
          </a:xfrm>
          <a:prstGeom prst="rect">
            <a:avLst/>
          </a:prstGeom>
        </p:spPr>
      </p:pic>
      <p:sp>
        <p:nvSpPr>
          <p:cNvPr id="3" name="No_Classification">
            <a:extLst>
              <a:ext uri="{FF2B5EF4-FFF2-40B4-BE49-F238E27FC236}">
                <a16:creationId xmlns:a16="http://schemas.microsoft.com/office/drawing/2014/main" id="{8EFAD270-D77F-2BDA-3C15-22748AE7841A}"/>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2502526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userDrawn="1">
  <p:cSld name="1_Section blu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208932" y="492816"/>
            <a:ext cx="7325468" cy="1519947"/>
          </a:xfrm>
          <a:prstGeom prst="rect">
            <a:avLst/>
          </a:prstGeom>
        </p:spPr>
        <p:txBody>
          <a:bodyPr anchor="b">
            <a:noAutofit/>
          </a:bodyPr>
          <a:lstStyle>
            <a:lvl1pPr algn="l">
              <a:lnSpc>
                <a:spcPct val="85000"/>
              </a:lnSpc>
              <a:defRPr sz="3400" b="1">
                <a:solidFill>
                  <a:schemeClr val="tx2"/>
                </a:solidFill>
              </a:defRPr>
            </a:lvl1pPr>
          </a:lstStyle>
          <a:p>
            <a:r>
              <a:rPr lang="en-US"/>
              <a:t>add section title across two or three lines</a:t>
            </a:r>
            <a:endParaRPr lang="en-GB"/>
          </a:p>
        </p:txBody>
      </p:sp>
      <p:sp>
        <p:nvSpPr>
          <p:cNvPr id="14" name="Picture Placeholder 13">
            <a:extLst>
              <a:ext uri="{FF2B5EF4-FFF2-40B4-BE49-F238E27FC236}">
                <a16:creationId xmlns:a16="http://schemas.microsoft.com/office/drawing/2014/main" id="{7258D9B8-207B-B1E8-28CB-1425EF6410D2}"/>
              </a:ext>
            </a:extLst>
          </p:cNvPr>
          <p:cNvSpPr>
            <a:spLocks noGrp="1"/>
          </p:cNvSpPr>
          <p:nvPr>
            <p:ph type="pic" sz="quarter" idx="10"/>
          </p:nvPr>
        </p:nvSpPr>
        <p:spPr>
          <a:xfrm>
            <a:off x="1209675" y="2012950"/>
            <a:ext cx="9356725" cy="3559332"/>
          </a:xfrm>
          <a:custGeom>
            <a:avLst/>
            <a:gdLst>
              <a:gd name="connsiteX0" fmla="*/ 6379527 w 9356725"/>
              <a:gd name="connsiteY0" fmla="*/ 0 h 3559332"/>
              <a:gd name="connsiteX1" fmla="*/ 9356725 w 9356725"/>
              <a:gd name="connsiteY1" fmla="*/ 0 h 3559332"/>
              <a:gd name="connsiteX2" fmla="*/ 9356725 w 9356725"/>
              <a:gd name="connsiteY2" fmla="*/ 3058167 h 3559332"/>
              <a:gd name="connsiteX3" fmla="*/ 8855561 w 9356725"/>
              <a:gd name="connsiteY3" fmla="*/ 3559332 h 3559332"/>
              <a:gd name="connsiteX4" fmla="*/ 6379527 w 9356725"/>
              <a:gd name="connsiteY4" fmla="*/ 3559332 h 3559332"/>
              <a:gd name="connsiteX5" fmla="*/ 3189763 w 9356725"/>
              <a:gd name="connsiteY5" fmla="*/ 0 h 3559332"/>
              <a:gd name="connsiteX6" fmla="*/ 6166961 w 9356725"/>
              <a:gd name="connsiteY6" fmla="*/ 0 h 3559332"/>
              <a:gd name="connsiteX7" fmla="*/ 6166961 w 9356725"/>
              <a:gd name="connsiteY7" fmla="*/ 3058167 h 3559332"/>
              <a:gd name="connsiteX8" fmla="*/ 5665797 w 9356725"/>
              <a:gd name="connsiteY8" fmla="*/ 3559332 h 3559332"/>
              <a:gd name="connsiteX9" fmla="*/ 3189763 w 9356725"/>
              <a:gd name="connsiteY9" fmla="*/ 3559332 h 3559332"/>
              <a:gd name="connsiteX10" fmla="*/ 0 w 9356725"/>
              <a:gd name="connsiteY10" fmla="*/ 0 h 3559332"/>
              <a:gd name="connsiteX11" fmla="*/ 2977198 w 9356725"/>
              <a:gd name="connsiteY11" fmla="*/ 0 h 3559332"/>
              <a:gd name="connsiteX12" fmla="*/ 2977198 w 9356725"/>
              <a:gd name="connsiteY12" fmla="*/ 3058167 h 3559332"/>
              <a:gd name="connsiteX13" fmla="*/ 2476034 w 9356725"/>
              <a:gd name="connsiteY13" fmla="*/ 3559332 h 3559332"/>
              <a:gd name="connsiteX14" fmla="*/ 0 w 9356725"/>
              <a:gd name="connsiteY14" fmla="*/ 3559332 h 355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56725" h="3559332">
                <a:moveTo>
                  <a:pt x="6379527" y="0"/>
                </a:moveTo>
                <a:lnTo>
                  <a:pt x="9356725" y="0"/>
                </a:lnTo>
                <a:lnTo>
                  <a:pt x="9356725" y="3058167"/>
                </a:lnTo>
                <a:lnTo>
                  <a:pt x="8855561" y="3559332"/>
                </a:lnTo>
                <a:lnTo>
                  <a:pt x="6379527" y="3559332"/>
                </a:lnTo>
                <a:close/>
                <a:moveTo>
                  <a:pt x="3189763" y="0"/>
                </a:moveTo>
                <a:lnTo>
                  <a:pt x="6166961" y="0"/>
                </a:lnTo>
                <a:lnTo>
                  <a:pt x="6166961" y="3058167"/>
                </a:lnTo>
                <a:lnTo>
                  <a:pt x="5665797" y="3559332"/>
                </a:lnTo>
                <a:lnTo>
                  <a:pt x="3189763" y="3559332"/>
                </a:lnTo>
                <a:close/>
                <a:moveTo>
                  <a:pt x="0" y="0"/>
                </a:moveTo>
                <a:lnTo>
                  <a:pt x="2977198" y="0"/>
                </a:lnTo>
                <a:lnTo>
                  <a:pt x="2977198" y="3058167"/>
                </a:lnTo>
                <a:lnTo>
                  <a:pt x="2476034" y="3559332"/>
                </a:lnTo>
                <a:lnTo>
                  <a:pt x="0" y="3559332"/>
                </a:lnTo>
                <a:close/>
              </a:path>
            </a:pathLst>
          </a:custGeom>
        </p:spPr>
        <p:txBody>
          <a:bodyPr wrap="square">
            <a:noAutofit/>
          </a:bodyPr>
          <a:lstStyle/>
          <a:p>
            <a:endParaRPr lang="en-GB"/>
          </a:p>
        </p:txBody>
      </p:sp>
      <p:grpSp>
        <p:nvGrpSpPr>
          <p:cNvPr id="21" name="Group 20">
            <a:extLst>
              <a:ext uri="{FF2B5EF4-FFF2-40B4-BE49-F238E27FC236}">
                <a16:creationId xmlns:a16="http://schemas.microsoft.com/office/drawing/2014/main" id="{86F04BEC-D320-16E1-CF8F-8703E9FED7E8}"/>
              </a:ext>
            </a:extLst>
          </p:cNvPr>
          <p:cNvGrpSpPr/>
          <p:nvPr userDrawn="1"/>
        </p:nvGrpSpPr>
        <p:grpSpPr>
          <a:xfrm>
            <a:off x="680716" y="-6976"/>
            <a:ext cx="771671" cy="2921626"/>
            <a:chOff x="680716" y="-6976"/>
            <a:chExt cx="771671" cy="2921626"/>
          </a:xfrm>
        </p:grpSpPr>
        <p:sp>
          <p:nvSpPr>
            <p:cNvPr id="15" name="Freeform: Shape 14">
              <a:extLst>
                <a:ext uri="{FF2B5EF4-FFF2-40B4-BE49-F238E27FC236}">
                  <a16:creationId xmlns:a16="http://schemas.microsoft.com/office/drawing/2014/main" id="{BF9D53C2-67ED-F146-88FC-C668FF0CC43E}"/>
                </a:ext>
              </a:extLst>
            </p:cNvPr>
            <p:cNvSpPr/>
            <p:nvPr userDrawn="1"/>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0F41B1-3694-6981-01ED-8E979FE65B16}"/>
                </a:ext>
              </a:extLst>
            </p:cNvPr>
            <p:cNvSpPr/>
            <p:nvPr userDrawn="1"/>
          </p:nvSpPr>
          <p:spPr>
            <a:xfrm>
              <a:off x="828243" y="2054094"/>
              <a:ext cx="194803" cy="194804"/>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A722DEF-A289-9CC5-F328-81E0E81AB7E1}"/>
                </a:ext>
              </a:extLst>
            </p:cNvPr>
            <p:cNvSpPr/>
            <p:nvPr userDrawn="1"/>
          </p:nvSpPr>
          <p:spPr>
            <a:xfrm>
              <a:off x="828243" y="2497928"/>
              <a:ext cx="194803" cy="194804"/>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BCF66A-FACC-3FDD-CFFD-275F04417685}"/>
                </a:ext>
              </a:extLst>
            </p:cNvPr>
            <p:cNvSpPr/>
            <p:nvPr userDrawn="1"/>
          </p:nvSpPr>
          <p:spPr>
            <a:xfrm>
              <a:off x="828243" y="2719846"/>
              <a:ext cx="194803" cy="194804"/>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1244E0B-C97D-9E17-2D67-F0D799178487}"/>
                </a:ext>
              </a:extLst>
            </p:cNvPr>
            <p:cNvSpPr/>
            <p:nvPr userDrawn="1"/>
          </p:nvSpPr>
          <p:spPr>
            <a:xfrm>
              <a:off x="828243" y="2276011"/>
              <a:ext cx="194803" cy="194804"/>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35281D9-AA9E-8DEC-349F-780A6CD5BAA4}"/>
                </a:ext>
              </a:extLst>
            </p:cNvPr>
            <p:cNvSpPr/>
            <p:nvPr userDrawn="1"/>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tx2"/>
            </a:solidFill>
            <a:ln w="19050" cap="flat">
              <a:solidFill>
                <a:schemeClr val="tx2"/>
              </a:solidFill>
              <a:prstDash val="solid"/>
              <a:miter/>
            </a:ln>
          </p:spPr>
          <p:txBody>
            <a:bodyPr rtlCol="0" anchor="ctr"/>
            <a:lstStyle/>
            <a:p>
              <a:endParaRPr lang="en-GB"/>
            </a:p>
          </p:txBody>
        </p:sp>
      </p:grpSp>
      <p:grpSp>
        <p:nvGrpSpPr>
          <p:cNvPr id="22" name="Group 21">
            <a:extLst>
              <a:ext uri="{FF2B5EF4-FFF2-40B4-BE49-F238E27FC236}">
                <a16:creationId xmlns:a16="http://schemas.microsoft.com/office/drawing/2014/main" id="{2E8B4D78-5436-D93B-7980-FCC1341EF594}"/>
              </a:ext>
            </a:extLst>
          </p:cNvPr>
          <p:cNvGrpSpPr/>
          <p:nvPr userDrawn="1"/>
        </p:nvGrpSpPr>
        <p:grpSpPr>
          <a:xfrm>
            <a:off x="8785336" y="5057775"/>
            <a:ext cx="3406664" cy="1800225"/>
            <a:chOff x="-2399815" y="1795775"/>
            <a:chExt cx="4610201" cy="2436225"/>
          </a:xfrm>
        </p:grpSpPr>
        <p:sp>
          <p:nvSpPr>
            <p:cNvPr id="23" name="Freeform: Shape 22">
              <a:extLst>
                <a:ext uri="{FF2B5EF4-FFF2-40B4-BE49-F238E27FC236}">
                  <a16:creationId xmlns:a16="http://schemas.microsoft.com/office/drawing/2014/main" id="{0F01B6CB-012E-A9C8-BBF0-F0496ACA6599}"/>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14E9496-4594-F6F9-A20A-C34BC3148A5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25" name="Picture 24" descr="A black and white sign with white text&#10;&#10;Description automatically generated">
            <a:extLst>
              <a:ext uri="{FF2B5EF4-FFF2-40B4-BE49-F238E27FC236}">
                <a16:creationId xmlns:a16="http://schemas.microsoft.com/office/drawing/2014/main" id="{E510E83C-1E2F-E626-EEF8-092F582231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9474" y="5852143"/>
            <a:ext cx="2240625" cy="880643"/>
          </a:xfrm>
          <a:prstGeom prst="rect">
            <a:avLst/>
          </a:prstGeom>
        </p:spPr>
      </p:pic>
    </p:spTree>
    <p:extLst>
      <p:ext uri="{BB962C8B-B14F-4D97-AF65-F5344CB8AC3E}">
        <p14:creationId xmlns:p14="http://schemas.microsoft.com/office/powerpoint/2010/main" val="158194572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9FF872-2482-7FEA-1AED-8EF46F4D77EF}"/>
              </a:ext>
            </a:extLst>
          </p:cNvPr>
          <p:cNvSpPr>
            <a:spLocks noGrp="1"/>
          </p:cNvSpPr>
          <p:nvPr>
            <p:ph type="title" hasCustomPrompt="1"/>
          </p:nvPr>
        </p:nvSpPr>
        <p:spPr>
          <a:xfrm>
            <a:off x="464470" y="662359"/>
            <a:ext cx="6480000" cy="697831"/>
          </a:xfrm>
          <a:prstGeom prst="rect">
            <a:avLst/>
          </a:prstGeom>
        </p:spPr>
        <p:txBody>
          <a:bodyPr/>
          <a:lstStyle>
            <a:lvl1pPr>
              <a:defRPr sz="2800"/>
            </a:lvl1pPr>
          </a:lstStyle>
          <a:p>
            <a:r>
              <a:rPr lang="en-US"/>
              <a:t>Add title</a:t>
            </a:r>
            <a:endParaRPr lang="en-GB"/>
          </a:p>
        </p:txBody>
      </p:sp>
      <p:sp>
        <p:nvSpPr>
          <p:cNvPr id="8" name="Content Placeholder 2">
            <a:extLst>
              <a:ext uri="{FF2B5EF4-FFF2-40B4-BE49-F238E27FC236}">
                <a16:creationId xmlns:a16="http://schemas.microsoft.com/office/drawing/2014/main" id="{8F88D0D6-3DC5-2855-C033-EBBB0D088E71}"/>
              </a:ext>
            </a:extLst>
          </p:cNvPr>
          <p:cNvSpPr>
            <a:spLocks noGrp="1"/>
          </p:cNvSpPr>
          <p:nvPr>
            <p:ph idx="1" hasCustomPrompt="1"/>
          </p:nvPr>
        </p:nvSpPr>
        <p:spPr>
          <a:xfrm>
            <a:off x="464470" y="1802602"/>
            <a:ext cx="8942080" cy="2896147"/>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14">
            <a:extLst>
              <a:ext uri="{FF2B5EF4-FFF2-40B4-BE49-F238E27FC236}">
                <a16:creationId xmlns:a16="http://schemas.microsoft.com/office/drawing/2014/main" id="{C79BC6E9-557F-D7B7-0E4E-C7C2E9AAE384}"/>
              </a:ext>
            </a:extLst>
          </p:cNvPr>
          <p:cNvSpPr>
            <a:spLocks noGrp="1"/>
          </p:cNvSpPr>
          <p:nvPr>
            <p:ph type="pic" sz="quarter" idx="10"/>
          </p:nvPr>
        </p:nvSpPr>
        <p:spPr>
          <a:xfrm>
            <a:off x="387960" y="5439276"/>
            <a:ext cx="11399593" cy="1104900"/>
          </a:xfrm>
          <a:custGeom>
            <a:avLst/>
            <a:gdLst>
              <a:gd name="connsiteX0" fmla="*/ 0 w 11399593"/>
              <a:gd name="connsiteY0" fmla="*/ 0 h 1104900"/>
              <a:gd name="connsiteX1" fmla="*/ 11399593 w 11399593"/>
              <a:gd name="connsiteY1" fmla="*/ 0 h 1104900"/>
              <a:gd name="connsiteX2" fmla="*/ 11399593 w 11399593"/>
              <a:gd name="connsiteY2" fmla="*/ 762816 h 1104900"/>
              <a:gd name="connsiteX3" fmla="*/ 11057509 w 11399593"/>
              <a:gd name="connsiteY3" fmla="*/ 1104900 h 1104900"/>
              <a:gd name="connsiteX4" fmla="*/ 0 w 11399593"/>
              <a:gd name="connsiteY4" fmla="*/ 1104900 h 11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9593" h="1104900">
                <a:moveTo>
                  <a:pt x="0" y="0"/>
                </a:moveTo>
                <a:lnTo>
                  <a:pt x="11399593" y="0"/>
                </a:lnTo>
                <a:lnTo>
                  <a:pt x="11399593" y="762816"/>
                </a:lnTo>
                <a:lnTo>
                  <a:pt x="11057509" y="1104900"/>
                </a:lnTo>
                <a:lnTo>
                  <a:pt x="0" y="1104900"/>
                </a:lnTo>
                <a:close/>
              </a:path>
            </a:pathLst>
          </a:custGeom>
        </p:spPr>
        <p:txBody>
          <a:bodyPr wrap="square">
            <a:noAutofit/>
          </a:bodyPr>
          <a:lstStyle/>
          <a:p>
            <a:endParaRPr lang="en-GB"/>
          </a:p>
        </p:txBody>
      </p:sp>
    </p:spTree>
    <p:extLst>
      <p:ext uri="{BB962C8B-B14F-4D97-AF65-F5344CB8AC3E}">
        <p14:creationId xmlns:p14="http://schemas.microsoft.com/office/powerpoint/2010/main" val="228048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amp; chart on blue ">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Tree>
    <p:extLst>
      <p:ext uri="{BB962C8B-B14F-4D97-AF65-F5344CB8AC3E}">
        <p14:creationId xmlns:p14="http://schemas.microsoft.com/office/powerpoint/2010/main" val="3580598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amp; chart on white ">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6" name="Content Placeholder 2">
            <a:extLst>
              <a:ext uri="{FF2B5EF4-FFF2-40B4-BE49-F238E27FC236}">
                <a16:creationId xmlns:a16="http://schemas.microsoft.com/office/drawing/2014/main" id="{59B006F4-6E48-4AB1-8408-4DB1A39A7AD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26904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4334150F-86DE-4DE2-9F63-6E151D68B2CA}"/>
              </a:ext>
            </a:extLst>
          </p:cNvPr>
          <p:cNvSpPr>
            <a:spLocks noGrp="1"/>
          </p:cNvSpPr>
          <p:nvPr>
            <p:ph type="pic" sz="quarter" idx="18" hasCustomPrompt="1"/>
          </p:nvPr>
        </p:nvSpPr>
        <p:spPr>
          <a:xfrm>
            <a:off x="45243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lvl1pPr>
          </a:lstStyle>
          <a:p>
            <a:r>
              <a:rPr lang="en-US"/>
              <a:t>Meet the team</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p:spPr>
        <p:txBody>
          <a:bodyPr/>
          <a:lstStyle>
            <a:lvl1pPr>
              <a:defRPr/>
            </a:lvl1pPr>
          </a:lstStyle>
          <a:p>
            <a:pPr lvl="0"/>
            <a:r>
              <a:rPr lang="en-US"/>
              <a:t>Add content</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p:spPr>
        <p:txBody>
          <a:bodyPr/>
          <a:lstStyle>
            <a:lvl1pPr>
              <a:defRPr/>
            </a:lvl1pPr>
          </a:lstStyle>
          <a:p>
            <a:pPr lvl="0"/>
            <a:r>
              <a:rPr lang="en-US"/>
              <a:t>Add content</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p:spPr>
        <p:txBody>
          <a:bodyPr/>
          <a:lstStyle>
            <a:lvl1pPr>
              <a:defRPr/>
            </a:lvl1pPr>
          </a:lstStyle>
          <a:p>
            <a:pPr lvl="0"/>
            <a:r>
              <a:rPr lang="en-US"/>
              <a:t>Add content</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p:spPr>
        <p:txBody>
          <a:bodyPr/>
          <a:lstStyle>
            <a:lvl1pPr>
              <a:defRPr/>
            </a:lvl1pPr>
          </a:lstStyle>
          <a:p>
            <a:pPr lvl="0"/>
            <a:r>
              <a:rPr lang="en-US"/>
              <a:t>Add content</a:t>
            </a:r>
            <a:endParaRPr lang="en-GB"/>
          </a:p>
        </p:txBody>
      </p:sp>
      <p:sp>
        <p:nvSpPr>
          <p:cNvPr id="24" name="Picture Placeholder 23">
            <a:extLst>
              <a:ext uri="{FF2B5EF4-FFF2-40B4-BE49-F238E27FC236}">
                <a16:creationId xmlns:a16="http://schemas.microsoft.com/office/drawing/2014/main" id="{887CD75E-332A-46D6-83C3-655669B9C4EC}"/>
              </a:ext>
            </a:extLst>
          </p:cNvPr>
          <p:cNvSpPr>
            <a:spLocks noGrp="1"/>
          </p:cNvSpPr>
          <p:nvPr>
            <p:ph type="pic" sz="quarter" idx="19" hasCustomPrompt="1"/>
          </p:nvPr>
        </p:nvSpPr>
        <p:spPr>
          <a:xfrm>
            <a:off x="329209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5" name="Picture Placeholder 24">
            <a:extLst>
              <a:ext uri="{FF2B5EF4-FFF2-40B4-BE49-F238E27FC236}">
                <a16:creationId xmlns:a16="http://schemas.microsoft.com/office/drawing/2014/main" id="{D06B4DE3-88F7-47FE-ABFA-103025B357B4}"/>
              </a:ext>
            </a:extLst>
          </p:cNvPr>
          <p:cNvSpPr>
            <a:spLocks noGrp="1"/>
          </p:cNvSpPr>
          <p:nvPr>
            <p:ph type="pic" sz="quarter" idx="20" hasCustomPrompt="1"/>
          </p:nvPr>
        </p:nvSpPr>
        <p:spPr>
          <a:xfrm>
            <a:off x="613174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6" name="Picture Placeholder 25">
            <a:extLst>
              <a:ext uri="{FF2B5EF4-FFF2-40B4-BE49-F238E27FC236}">
                <a16:creationId xmlns:a16="http://schemas.microsoft.com/office/drawing/2014/main" id="{C0BFDF0D-FBCA-4E84-90D4-9FEC8248675B}"/>
              </a:ext>
            </a:extLst>
          </p:cNvPr>
          <p:cNvSpPr>
            <a:spLocks noGrp="1"/>
          </p:cNvSpPr>
          <p:nvPr>
            <p:ph type="pic" sz="quarter" idx="21" hasCustomPrompt="1"/>
          </p:nvPr>
        </p:nvSpPr>
        <p:spPr>
          <a:xfrm>
            <a:off x="897140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Tree>
    <p:extLst>
      <p:ext uri="{BB962C8B-B14F-4D97-AF65-F5344CB8AC3E}">
        <p14:creationId xmlns:p14="http://schemas.microsoft.com/office/powerpoint/2010/main" val="1368604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chemeClr val="tx2"/>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138" name="Freeform: Shape 137">
            <a:extLst>
              <a:ext uri="{FF2B5EF4-FFF2-40B4-BE49-F238E27FC236}">
                <a16:creationId xmlns:a16="http://schemas.microsoft.com/office/drawing/2014/main" id="{A5583D53-4242-4D6C-8D47-69EF5744DE7D}"/>
              </a:ext>
            </a:extLst>
          </p:cNvPr>
          <p:cNvSpPr/>
          <p:nvPr userDrawn="1"/>
        </p:nvSpPr>
        <p:spPr>
          <a:xfrm>
            <a:off x="828243" y="-30144"/>
            <a:ext cx="624144" cy="2055104"/>
          </a:xfrm>
          <a:custGeom>
            <a:avLst/>
            <a:gdLst>
              <a:gd name="connsiteX0" fmla="*/ 434287 w 624144"/>
              <a:gd name="connsiteY0" fmla="*/ 0 h 2055104"/>
              <a:gd name="connsiteX1" fmla="*/ 624144 w 624144"/>
              <a:gd name="connsiteY1" fmla="*/ 0 h 2055104"/>
              <a:gd name="connsiteX2" fmla="*/ 624144 w 624144"/>
              <a:gd name="connsiteY2" fmla="*/ 573869 h 2055104"/>
              <a:gd name="connsiteX3" fmla="*/ 624144 w 624144"/>
              <a:gd name="connsiteY3" fmla="*/ 578820 h 2055104"/>
              <a:gd name="connsiteX4" fmla="*/ 594592 w 624144"/>
              <a:gd name="connsiteY4" fmla="*/ 645219 h 2055104"/>
              <a:gd name="connsiteX5" fmla="*/ 587778 w 624144"/>
              <a:gd name="connsiteY5" fmla="*/ 649559 h 2055104"/>
              <a:gd name="connsiteX6" fmla="*/ 189890 w 624144"/>
              <a:gd name="connsiteY6" fmla="*/ 1047448 h 2055104"/>
              <a:gd name="connsiteX7" fmla="*/ 189890 w 624144"/>
              <a:gd name="connsiteY7" fmla="*/ 1957668 h 2055104"/>
              <a:gd name="connsiteX8" fmla="*/ 189890 w 624144"/>
              <a:gd name="connsiteY8" fmla="*/ 1962619 h 2055104"/>
              <a:gd name="connsiteX9" fmla="*/ 92485 w 624144"/>
              <a:gd name="connsiteY9" fmla="*/ 2055072 h 2055104"/>
              <a:gd name="connsiteX10" fmla="*/ 32 w 624144"/>
              <a:gd name="connsiteY10" fmla="*/ 1957668 h 2055104"/>
              <a:gd name="connsiteX11" fmla="*/ 32 w 624144"/>
              <a:gd name="connsiteY11" fmla="*/ 1008122 h 2055104"/>
              <a:gd name="connsiteX12" fmla="*/ 7252 w 624144"/>
              <a:gd name="connsiteY12" fmla="*/ 971812 h 2055104"/>
              <a:gd name="connsiteX13" fmla="*/ 26499 w 624144"/>
              <a:gd name="connsiteY13" fmla="*/ 942983 h 2055104"/>
              <a:gd name="connsiteX14" fmla="*/ 27817 w 624144"/>
              <a:gd name="connsiteY14" fmla="*/ 940948 h 2055104"/>
              <a:gd name="connsiteX15" fmla="*/ 434287 w 624144"/>
              <a:gd name="connsiteY15" fmla="*/ 534478 h 205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55104">
                <a:moveTo>
                  <a:pt x="434287" y="0"/>
                </a:moveTo>
                <a:lnTo>
                  <a:pt x="624144" y="0"/>
                </a:lnTo>
                <a:lnTo>
                  <a:pt x="624144" y="573869"/>
                </a:lnTo>
                <a:lnTo>
                  <a:pt x="624144" y="578820"/>
                </a:lnTo>
                <a:cubicBezTo>
                  <a:pt x="623461" y="605033"/>
                  <a:pt x="612218" y="628488"/>
                  <a:pt x="594592" y="645219"/>
                </a:cubicBezTo>
                <a:lnTo>
                  <a:pt x="587778" y="649559"/>
                </a:lnTo>
                <a:lnTo>
                  <a:pt x="189890" y="1047448"/>
                </a:lnTo>
                <a:lnTo>
                  <a:pt x="189890" y="1957668"/>
                </a:lnTo>
                <a:cubicBezTo>
                  <a:pt x="189935" y="1959318"/>
                  <a:pt x="189935" y="1960969"/>
                  <a:pt x="189890" y="1962619"/>
                </a:cubicBezTo>
                <a:cubicBezTo>
                  <a:pt x="188523" y="2015044"/>
                  <a:pt x="144917" y="2056439"/>
                  <a:pt x="92485" y="2055072"/>
                </a:cubicBezTo>
                <a:cubicBezTo>
                  <a:pt x="40060" y="2053706"/>
                  <a:pt x="-1335" y="2010093"/>
                  <a:pt x="32" y="1957668"/>
                </a:cubicBezTo>
                <a:lnTo>
                  <a:pt x="32" y="1008122"/>
                </a:lnTo>
                <a:cubicBezTo>
                  <a:pt x="32" y="995542"/>
                  <a:pt x="2530" y="983217"/>
                  <a:pt x="7252" y="971812"/>
                </a:cubicBezTo>
                <a:lnTo>
                  <a:pt x="26499" y="942983"/>
                </a:lnTo>
                <a:lnTo>
                  <a:pt x="27817" y="940948"/>
                </a:lnTo>
                <a:lnTo>
                  <a:pt x="434287" y="534478"/>
                </a:lnTo>
                <a:close/>
              </a:path>
            </a:pathLst>
          </a:custGeom>
          <a:solidFill>
            <a:srgbClr val="5B8E9F"/>
          </a:solidFill>
          <a:ln w="6379"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28453" y="2048681"/>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28453" y="2492515"/>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28453" y="2714433"/>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28453" y="2270598"/>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7852CAB7-7641-47BE-86ED-33C2EAE783D6}"/>
              </a:ext>
            </a:extLst>
          </p:cNvPr>
          <p:cNvSpPr/>
          <p:nvPr userDrawn="1"/>
        </p:nvSpPr>
        <p:spPr>
          <a:xfrm>
            <a:off x="680716" y="-30144"/>
            <a:ext cx="472098" cy="2483216"/>
          </a:xfrm>
          <a:custGeom>
            <a:avLst/>
            <a:gdLst>
              <a:gd name="connsiteX0" fmla="*/ 434093 w 472098"/>
              <a:gd name="connsiteY0" fmla="*/ 0 h 2483216"/>
              <a:gd name="connsiteX1" fmla="*/ 472065 w 472098"/>
              <a:gd name="connsiteY1" fmla="*/ 0 h 2483216"/>
              <a:gd name="connsiteX2" fmla="*/ 472065 w 472098"/>
              <a:gd name="connsiteY2" fmla="*/ 492956 h 2483216"/>
              <a:gd name="connsiteX3" fmla="*/ 472065 w 472098"/>
              <a:gd name="connsiteY3" fmla="*/ 495167 h 2483216"/>
              <a:gd name="connsiteX4" fmla="*/ 466743 w 472098"/>
              <a:gd name="connsiteY4" fmla="*/ 506158 h 2483216"/>
              <a:gd name="connsiteX5" fmla="*/ 466713 w 472098"/>
              <a:gd name="connsiteY5" fmla="*/ 506235 h 2483216"/>
              <a:gd name="connsiteX6" fmla="*/ 466699 w 472098"/>
              <a:gd name="connsiteY6" fmla="*/ 506249 h 2483216"/>
              <a:gd name="connsiteX7" fmla="*/ 465721 w 472098"/>
              <a:gd name="connsiteY7" fmla="*/ 508269 h 2483216"/>
              <a:gd name="connsiteX8" fmla="*/ 464124 w 472098"/>
              <a:gd name="connsiteY8" fmla="*/ 508825 h 2483216"/>
              <a:gd name="connsiteX9" fmla="*/ 38004 w 472098"/>
              <a:gd name="connsiteY9" fmla="*/ 934945 h 2483216"/>
              <a:gd name="connsiteX10" fmla="*/ 38004 w 472098"/>
              <a:gd name="connsiteY10" fmla="*/ 2463089 h 2483216"/>
              <a:gd name="connsiteX11" fmla="*/ 38004 w 472098"/>
              <a:gd name="connsiteY11" fmla="*/ 2465301 h 2483216"/>
              <a:gd name="connsiteX12" fmla="*/ 17909 w 472098"/>
              <a:gd name="connsiteY12" fmla="*/ 2483184 h 2483216"/>
              <a:gd name="connsiteX13" fmla="*/ 32 w 472098"/>
              <a:gd name="connsiteY13" fmla="*/ 2463089 h 2483216"/>
              <a:gd name="connsiteX14" fmla="*/ 32 w 472098"/>
              <a:gd name="connsiteY14" fmla="*/ 927274 h 2483216"/>
              <a:gd name="connsiteX15" fmla="*/ 4958 w 472098"/>
              <a:gd name="connsiteY15" fmla="*/ 915283 h 2483216"/>
              <a:gd name="connsiteX16" fmla="*/ 5074 w 472098"/>
              <a:gd name="connsiteY16" fmla="*/ 915228 h 2483216"/>
              <a:gd name="connsiteX17" fmla="*/ 5640 w 472098"/>
              <a:gd name="connsiteY17" fmla="*/ 913607 h 2483216"/>
              <a:gd name="connsiteX18" fmla="*/ 434093 w 472098"/>
              <a:gd name="connsiteY18" fmla="*/ 485154 h 248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83216">
                <a:moveTo>
                  <a:pt x="434093" y="0"/>
                </a:moveTo>
                <a:lnTo>
                  <a:pt x="472065" y="0"/>
                </a:lnTo>
                <a:lnTo>
                  <a:pt x="472065" y="492956"/>
                </a:lnTo>
                <a:cubicBezTo>
                  <a:pt x="472110" y="493691"/>
                  <a:pt x="472110" y="494432"/>
                  <a:pt x="472065" y="495167"/>
                </a:cubicBezTo>
                <a:lnTo>
                  <a:pt x="466743" y="506158"/>
                </a:lnTo>
                <a:lnTo>
                  <a:pt x="466713" y="506235"/>
                </a:lnTo>
                <a:lnTo>
                  <a:pt x="466699" y="506249"/>
                </a:lnTo>
                <a:lnTo>
                  <a:pt x="465721" y="508269"/>
                </a:lnTo>
                <a:lnTo>
                  <a:pt x="464124" y="508825"/>
                </a:lnTo>
                <a:lnTo>
                  <a:pt x="38004" y="934945"/>
                </a:lnTo>
                <a:lnTo>
                  <a:pt x="38004" y="2463089"/>
                </a:lnTo>
                <a:cubicBezTo>
                  <a:pt x="38049" y="2463824"/>
                  <a:pt x="38049" y="2464566"/>
                  <a:pt x="38004" y="2465301"/>
                </a:cubicBezTo>
                <a:cubicBezTo>
                  <a:pt x="37391" y="2475789"/>
                  <a:pt x="28398" y="2483790"/>
                  <a:pt x="17909" y="2483184"/>
                </a:cubicBezTo>
                <a:cubicBezTo>
                  <a:pt x="7427" y="2482571"/>
                  <a:pt x="-580" y="2473572"/>
                  <a:pt x="32" y="2463089"/>
                </a:cubicBezTo>
                <a:lnTo>
                  <a:pt x="32" y="927274"/>
                </a:lnTo>
                <a:cubicBezTo>
                  <a:pt x="245" y="922832"/>
                  <a:pt x="1986" y="918590"/>
                  <a:pt x="4958" y="915283"/>
                </a:cubicBezTo>
                <a:lnTo>
                  <a:pt x="5074" y="915228"/>
                </a:lnTo>
                <a:lnTo>
                  <a:pt x="5640" y="913607"/>
                </a:lnTo>
                <a:lnTo>
                  <a:pt x="434093" y="485154"/>
                </a:lnTo>
                <a:close/>
              </a:path>
            </a:pathLst>
          </a:custGeom>
          <a:solidFill>
            <a:schemeClr val="tx2"/>
          </a:solidFill>
          <a:ln w="19050" cap="flat">
            <a:solidFill>
              <a:schemeClr val="tx2"/>
            </a:solidFill>
            <a:prstDash val="solid"/>
            <a:miter/>
          </a:ln>
        </p:spPr>
        <p:txBody>
          <a:bodyPr rtlCol="0" anchor="ctr"/>
          <a:lstStyle/>
          <a:p>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10538331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eet the team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solidFill>
                  <a:schemeClr val="bg1"/>
                </a:solidFill>
              </a:defRPr>
            </a:lvl1pPr>
          </a:lstStyle>
          <a:p>
            <a:r>
              <a:rPr lang="en-US"/>
              <a:t>Meet the team</a:t>
            </a:r>
            <a:endParaRPr lang="en-GB"/>
          </a:p>
        </p:txBody>
      </p:sp>
      <p:sp>
        <p:nvSpPr>
          <p:cNvPr id="9" name="Text Placeholder 8">
            <a:extLst>
              <a:ext uri="{FF2B5EF4-FFF2-40B4-BE49-F238E27FC236}">
                <a16:creationId xmlns:a16="http://schemas.microsoft.com/office/drawing/2014/main" id="{B78E72F2-A6AC-43F1-A849-A00CDEF5EA85}"/>
              </a:ext>
            </a:extLst>
          </p:cNvPr>
          <p:cNvSpPr>
            <a:spLocks noGrp="1"/>
          </p:cNvSpPr>
          <p:nvPr>
            <p:ph type="body" sz="quarter" idx="10" hasCustomPrompt="1"/>
          </p:nvPr>
        </p:nvSpPr>
        <p:spPr>
          <a:xfrm>
            <a:off x="45243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p:spPr>
        <p:txBody>
          <a:bodyPr/>
          <a:lstStyle>
            <a:lvl1pPr>
              <a:defRPr>
                <a:solidFill>
                  <a:schemeClr val="bg1"/>
                </a:solidFill>
              </a:defRPr>
            </a:lvl1pPr>
          </a:lstStyle>
          <a:p>
            <a:pPr lvl="0"/>
            <a:r>
              <a:rPr lang="en-US"/>
              <a:t>Add content</a:t>
            </a:r>
            <a:endParaRPr lang="en-GB"/>
          </a:p>
        </p:txBody>
      </p:sp>
      <p:sp>
        <p:nvSpPr>
          <p:cNvPr id="12" name="Text Placeholder 11">
            <a:extLst>
              <a:ext uri="{FF2B5EF4-FFF2-40B4-BE49-F238E27FC236}">
                <a16:creationId xmlns:a16="http://schemas.microsoft.com/office/drawing/2014/main" id="{7E434A42-49D0-4CA1-BB83-11FB5E1E5DCC}"/>
              </a:ext>
            </a:extLst>
          </p:cNvPr>
          <p:cNvSpPr>
            <a:spLocks noGrp="1"/>
          </p:cNvSpPr>
          <p:nvPr>
            <p:ph type="body" sz="quarter" idx="12" hasCustomPrompt="1"/>
          </p:nvPr>
        </p:nvSpPr>
        <p:spPr>
          <a:xfrm>
            <a:off x="329209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p:spPr>
        <p:txBody>
          <a:bodyPr/>
          <a:lstStyle>
            <a:lvl1pPr>
              <a:defRPr>
                <a:solidFill>
                  <a:schemeClr val="bg1"/>
                </a:solidFill>
              </a:defRPr>
            </a:lvl1pPr>
          </a:lstStyle>
          <a:p>
            <a:pPr lvl="0"/>
            <a:r>
              <a:rPr lang="en-US"/>
              <a:t>Add content</a:t>
            </a:r>
            <a:endParaRPr lang="en-GB"/>
          </a:p>
        </p:txBody>
      </p:sp>
      <p:sp>
        <p:nvSpPr>
          <p:cNvPr id="14" name="Text Placeholder 13">
            <a:extLst>
              <a:ext uri="{FF2B5EF4-FFF2-40B4-BE49-F238E27FC236}">
                <a16:creationId xmlns:a16="http://schemas.microsoft.com/office/drawing/2014/main" id="{BECA9684-D55E-4B3C-9378-7CC635F78BC8}"/>
              </a:ext>
            </a:extLst>
          </p:cNvPr>
          <p:cNvSpPr>
            <a:spLocks noGrp="1"/>
          </p:cNvSpPr>
          <p:nvPr>
            <p:ph type="body" sz="quarter" idx="14" hasCustomPrompt="1"/>
          </p:nvPr>
        </p:nvSpPr>
        <p:spPr>
          <a:xfrm>
            <a:off x="613174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p:spPr>
        <p:txBody>
          <a:bodyPr/>
          <a:lstStyle>
            <a:lvl1pPr>
              <a:defRPr>
                <a:solidFill>
                  <a:schemeClr val="bg1"/>
                </a:solidFill>
              </a:defRPr>
            </a:lvl1pPr>
          </a:lstStyle>
          <a:p>
            <a:pPr lvl="0"/>
            <a:r>
              <a:rPr lang="en-US"/>
              <a:t>Add content</a:t>
            </a:r>
            <a:endParaRPr lang="en-GB"/>
          </a:p>
        </p:txBody>
      </p:sp>
      <p:sp>
        <p:nvSpPr>
          <p:cNvPr id="16" name="Text Placeholder 15">
            <a:extLst>
              <a:ext uri="{FF2B5EF4-FFF2-40B4-BE49-F238E27FC236}">
                <a16:creationId xmlns:a16="http://schemas.microsoft.com/office/drawing/2014/main" id="{B3D5159A-DD0D-4DB1-8FF9-C8484DE41000}"/>
              </a:ext>
            </a:extLst>
          </p:cNvPr>
          <p:cNvSpPr>
            <a:spLocks noGrp="1"/>
          </p:cNvSpPr>
          <p:nvPr>
            <p:ph type="body" sz="quarter" idx="16" hasCustomPrompt="1"/>
          </p:nvPr>
        </p:nvSpPr>
        <p:spPr>
          <a:xfrm>
            <a:off x="897140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p:spPr>
        <p:txBody>
          <a:bodyPr/>
          <a:lstStyle>
            <a:lvl1pPr>
              <a:defRPr>
                <a:solidFill>
                  <a:schemeClr val="bg1"/>
                </a:solidFill>
              </a:defRPr>
            </a:lvl1pPr>
          </a:lstStyle>
          <a:p>
            <a:pPr lvl="0"/>
            <a:r>
              <a:rPr lang="en-US"/>
              <a:t>Add content</a:t>
            </a:r>
            <a:endParaRPr lang="en-GB"/>
          </a:p>
        </p:txBody>
      </p:sp>
    </p:spTree>
    <p:extLst>
      <p:ext uri="{BB962C8B-B14F-4D97-AF65-F5344CB8AC3E}">
        <p14:creationId xmlns:p14="http://schemas.microsoft.com/office/powerpoint/2010/main" val="4050710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a video</a:t>
            </a:r>
            <a:endParaRPr lang="en-GB"/>
          </a:p>
        </p:txBody>
      </p:sp>
      <p:sp>
        <p:nvSpPr>
          <p:cNvPr id="12" name="Media Placeholder 11">
            <a:extLst>
              <a:ext uri="{FF2B5EF4-FFF2-40B4-BE49-F238E27FC236}">
                <a16:creationId xmlns:a16="http://schemas.microsoft.com/office/drawing/2014/main" id="{3E0BF0D3-34C5-4E8C-AF2A-F111651491D0}"/>
              </a:ext>
            </a:extLst>
          </p:cNvPr>
          <p:cNvSpPr>
            <a:spLocks noGrp="1"/>
          </p:cNvSpPr>
          <p:nvPr>
            <p:ph type="media" sz="quarter" idx="10" hasCustomPrompt="1"/>
          </p:nvPr>
        </p:nvSpPr>
        <p:spPr>
          <a:xfrm>
            <a:off x="2482056" y="1855023"/>
            <a:ext cx="7227888" cy="4052887"/>
          </a:xfrm>
          <a:solidFill>
            <a:schemeClr val="bg2">
              <a:lumMod val="40000"/>
              <a:lumOff val="60000"/>
            </a:schemeClr>
          </a:solidFill>
        </p:spPr>
        <p:txBody>
          <a:bodyPr vert="horz" wrap="square" lIns="0" tIns="0" rIns="0" bIns="0" rtlCol="0" anchor="ctr">
            <a:noAutofit/>
          </a:bodyPr>
          <a:lstStyle>
            <a:lvl1pPr>
              <a:defRPr lang="en-GB" sz="2000">
                <a:solidFill>
                  <a:schemeClr val="tx2"/>
                </a:solidFill>
              </a:defRPr>
            </a:lvl1pPr>
          </a:lstStyle>
          <a:p>
            <a:pPr marL="153988" lvl="0" indent="-153988" algn="ctr"/>
            <a:r>
              <a:rPr lang="en-GB"/>
              <a:t>Add media</a:t>
            </a:r>
          </a:p>
        </p:txBody>
      </p:sp>
    </p:spTree>
    <p:extLst>
      <p:ext uri="{BB962C8B-B14F-4D97-AF65-F5344CB8AC3E}">
        <p14:creationId xmlns:p14="http://schemas.microsoft.com/office/powerpoint/2010/main" val="5568454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dia on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a video</a:t>
            </a:r>
            <a:endParaRPr lang="en-GB"/>
          </a:p>
        </p:txBody>
      </p:sp>
      <p:sp>
        <p:nvSpPr>
          <p:cNvPr id="4" name="Media Placeholder 11">
            <a:extLst>
              <a:ext uri="{FF2B5EF4-FFF2-40B4-BE49-F238E27FC236}">
                <a16:creationId xmlns:a16="http://schemas.microsoft.com/office/drawing/2014/main" id="{07B7985F-3B77-47D4-8044-B250A793B1C1}"/>
              </a:ext>
            </a:extLst>
          </p:cNvPr>
          <p:cNvSpPr>
            <a:spLocks noGrp="1"/>
          </p:cNvSpPr>
          <p:nvPr>
            <p:ph type="media" sz="quarter" idx="10" hasCustomPrompt="1"/>
          </p:nvPr>
        </p:nvSpPr>
        <p:spPr>
          <a:xfrm>
            <a:off x="2482056" y="1855023"/>
            <a:ext cx="7227888" cy="4052887"/>
          </a:xfrm>
          <a:solidFill>
            <a:schemeClr val="bg2">
              <a:lumMod val="40000"/>
              <a:lumOff val="60000"/>
            </a:schemeClr>
          </a:solidFill>
        </p:spPr>
        <p:txBody>
          <a:bodyPr vert="horz" wrap="square" lIns="0" tIns="0" rIns="0" bIns="0" rtlCol="0" anchor="ctr">
            <a:noAutofit/>
          </a:bodyPr>
          <a:lstStyle>
            <a:lvl1pPr algn="ctr">
              <a:defRPr lang="en-GB" sz="2000">
                <a:solidFill>
                  <a:schemeClr val="tx2"/>
                </a:solidFill>
              </a:defRPr>
            </a:lvl1pPr>
          </a:lstStyle>
          <a:p>
            <a:pPr marL="153988" lvl="0" indent="-153988" algn="ctr"/>
            <a:r>
              <a:rPr lang="en-GB"/>
              <a:t>Add media</a:t>
            </a:r>
          </a:p>
        </p:txBody>
      </p:sp>
    </p:spTree>
    <p:extLst>
      <p:ext uri="{BB962C8B-B14F-4D97-AF65-F5344CB8AC3E}">
        <p14:creationId xmlns:p14="http://schemas.microsoft.com/office/powerpoint/2010/main" val="32614323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60719"/>
            <a:ext cx="6480000" cy="1519947"/>
          </a:xfrm>
        </p:spPr>
        <p:txBody>
          <a:bodyPr anchor="b">
            <a:noAutofit/>
          </a:bodyPr>
          <a:lstStyle>
            <a:lvl1pPr algn="l">
              <a:lnSpc>
                <a:spcPct val="85000"/>
              </a:lnSpc>
              <a:defRPr sz="4600" b="1">
                <a:solidFill>
                  <a:schemeClr val="bg1"/>
                </a:solidFill>
              </a:defRPr>
            </a:lvl1pPr>
          </a:lstStyle>
          <a:p>
            <a:r>
              <a:rPr lang="en-US"/>
              <a:t>Thank you</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userDrawn="1"/>
        </p:nvPicPr>
        <p:blipFill rotWithShape="1">
          <a:blip r:embed="rId4"/>
          <a:srcRect t="2801" r="45708" b="45214"/>
          <a:stretch/>
        </p:blipFill>
        <p:spPr>
          <a:xfrm>
            <a:off x="636609" y="-1"/>
            <a:ext cx="866265" cy="2789719"/>
          </a:xfrm>
          <a:prstGeom prst="rect">
            <a:avLst/>
          </a:prstGeom>
        </p:spPr>
      </p:pic>
      <p:pic>
        <p:nvPicPr>
          <p:cNvPr id="5" name="Picture 4">
            <a:extLst>
              <a:ext uri="{FF2B5EF4-FFF2-40B4-BE49-F238E27FC236}">
                <a16:creationId xmlns:a16="http://schemas.microsoft.com/office/drawing/2014/main" id="{A5D48DCE-42BA-4CED-A212-0674E5C6D2E7}"/>
              </a:ext>
            </a:extLst>
          </p:cNvPr>
          <p:cNvPicPr>
            <a:picLocks noChangeAspect="1"/>
          </p:cNvPicPr>
          <p:nvPr userDrawn="1"/>
        </p:nvPicPr>
        <p:blipFill rotWithShape="1">
          <a:blip r:embed="rId4"/>
          <a:srcRect t="3483" b="43449"/>
          <a:stretch/>
        </p:blipFill>
        <p:spPr>
          <a:xfrm>
            <a:off x="636609" y="0"/>
            <a:ext cx="1623143" cy="2897109"/>
          </a:xfrm>
          <a:prstGeom prst="rect">
            <a:avLst/>
          </a:prstGeom>
        </p:spPr>
      </p:pic>
      <p:grpSp>
        <p:nvGrpSpPr>
          <p:cNvPr id="10" name="Group 9">
            <a:extLst>
              <a:ext uri="{FF2B5EF4-FFF2-40B4-BE49-F238E27FC236}">
                <a16:creationId xmlns:a16="http://schemas.microsoft.com/office/drawing/2014/main" id="{626A6355-54B7-46A7-B6C7-767E396E1773}"/>
              </a:ext>
            </a:extLst>
          </p:cNvPr>
          <p:cNvGrpSpPr/>
          <p:nvPr userDrawn="1"/>
        </p:nvGrpSpPr>
        <p:grpSpPr>
          <a:xfrm>
            <a:off x="7581799" y="4421775"/>
            <a:ext cx="4610201" cy="2436225"/>
            <a:chOff x="7581799" y="4421775"/>
            <a:chExt cx="4610201" cy="2436225"/>
          </a:xfrm>
        </p:grpSpPr>
        <p:grpSp>
          <p:nvGrpSpPr>
            <p:cNvPr id="11" name="Group 10">
              <a:extLst>
                <a:ext uri="{FF2B5EF4-FFF2-40B4-BE49-F238E27FC236}">
                  <a16:creationId xmlns:a16="http://schemas.microsoft.com/office/drawing/2014/main" id="{867B71F9-503C-485D-933F-A34B20D16725}"/>
                </a:ext>
              </a:extLst>
            </p:cNvPr>
            <p:cNvGrpSpPr/>
            <p:nvPr userDrawn="1"/>
          </p:nvGrpSpPr>
          <p:grpSpPr>
            <a:xfrm>
              <a:off x="7581799" y="4421775"/>
              <a:ext cx="4610201" cy="2436225"/>
              <a:chOff x="-2399815" y="1795775"/>
              <a:chExt cx="4610201" cy="2436225"/>
            </a:xfrm>
          </p:grpSpPr>
          <p:sp>
            <p:nvSpPr>
              <p:cNvPr id="13" name="Freeform: Shape 12">
                <a:extLst>
                  <a:ext uri="{FF2B5EF4-FFF2-40B4-BE49-F238E27FC236}">
                    <a16:creationId xmlns:a16="http://schemas.microsoft.com/office/drawing/2014/main" id="{6163086D-2C03-4016-AF03-9EE1000758F8}"/>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2EECD2F-8FBE-4896-A73D-EA0B9956B4BC}"/>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12" name="Graphic 11">
              <a:extLst>
                <a:ext uri="{FF2B5EF4-FFF2-40B4-BE49-F238E27FC236}">
                  <a16:creationId xmlns:a16="http://schemas.microsoft.com/office/drawing/2014/main" id="{CC41C8C7-D6C5-4C79-A6CB-8B029248295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17" name="Text Placeholder 16">
            <a:extLst>
              <a:ext uri="{FF2B5EF4-FFF2-40B4-BE49-F238E27FC236}">
                <a16:creationId xmlns:a16="http://schemas.microsoft.com/office/drawing/2014/main" id="{9A5B1CAD-6941-4AC1-BD30-E00B7D193B28}"/>
              </a:ext>
            </a:extLst>
          </p:cNvPr>
          <p:cNvSpPr>
            <a:spLocks noGrp="1"/>
          </p:cNvSpPr>
          <p:nvPr>
            <p:ph type="body" sz="quarter" idx="10" hasCustomPrompt="1"/>
          </p:nvPr>
        </p:nvSpPr>
        <p:spPr>
          <a:xfrm>
            <a:off x="672823" y="5109754"/>
            <a:ext cx="2568319" cy="1306921"/>
          </a:xfrm>
          <a:prstGeom prst="rect">
            <a:avLst/>
          </a:prstGeom>
        </p:spPr>
        <p:txBody>
          <a:bodyPr/>
          <a:lstStyle>
            <a:lvl1pPr marL="0" indent="0">
              <a:buNone/>
              <a:defRPr>
                <a:solidFill>
                  <a:schemeClr val="bg1"/>
                </a:solidFill>
              </a:defRPr>
            </a:lvl1pPr>
          </a:lstStyle>
          <a:p>
            <a:pPr lvl="0"/>
            <a:r>
              <a:rPr lang="en-US"/>
              <a:t>Add contact details</a:t>
            </a:r>
            <a:endParaRPr lang="en-GB"/>
          </a:p>
        </p:txBody>
      </p:sp>
    </p:spTree>
    <p:extLst>
      <p:ext uri="{BB962C8B-B14F-4D97-AF65-F5344CB8AC3E}">
        <p14:creationId xmlns:p14="http://schemas.microsoft.com/office/powerpoint/2010/main" val="2856137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con page">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38041E19-FF4F-4C33-A0BA-DC847F2024C3}"/>
              </a:ext>
            </a:extLst>
          </p:cNvPr>
          <p:cNvPicPr>
            <a:picLocks noChangeAspect="1"/>
          </p:cNvPicPr>
          <p:nvPr userDrawn="1"/>
        </p:nvPicPr>
        <p:blipFill rotWithShape="1">
          <a:blip r:embed="rId2"/>
          <a:srcRect t="75559" r="25142"/>
          <a:stretch/>
        </p:blipFill>
        <p:spPr>
          <a:xfrm>
            <a:off x="6114472" y="4895273"/>
            <a:ext cx="6077528" cy="1437059"/>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777799"/>
          </a:xfrm>
        </p:spPr>
        <p:txBody>
          <a:bodyPr/>
          <a:lstStyle>
            <a:lvl1pPr>
              <a:defRPr/>
            </a:lvl1pPr>
          </a:lstStyle>
          <a:p>
            <a:r>
              <a:rPr lang="en-US"/>
              <a:t>PAGE HEADING CAN GO OVER TWEO LINES</a:t>
            </a:r>
            <a:endParaRPr lang="en-GB"/>
          </a:p>
        </p:txBody>
      </p:sp>
      <p:sp>
        <p:nvSpPr>
          <p:cNvPr id="16" name="Content Placeholder 2">
            <a:extLst>
              <a:ext uri="{FF2B5EF4-FFF2-40B4-BE49-F238E27FC236}">
                <a16:creationId xmlns:a16="http://schemas.microsoft.com/office/drawing/2014/main" id="{67B6F139-4C82-4FC9-911C-E997AF62CDA9}"/>
              </a:ext>
            </a:extLst>
          </p:cNvPr>
          <p:cNvSpPr>
            <a:spLocks noGrp="1"/>
          </p:cNvSpPr>
          <p:nvPr>
            <p:ph idx="1" hasCustomPrompt="1"/>
          </p:nvPr>
        </p:nvSpPr>
        <p:spPr>
          <a:xfrm>
            <a:off x="464470"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a:extLst>
              <a:ext uri="{FF2B5EF4-FFF2-40B4-BE49-F238E27FC236}">
                <a16:creationId xmlns:a16="http://schemas.microsoft.com/office/drawing/2014/main" id="{ED74F4DB-770E-4689-994A-4FEA02620699}"/>
              </a:ext>
            </a:extLst>
          </p:cNvPr>
          <p:cNvSpPr>
            <a:spLocks noGrp="1"/>
          </p:cNvSpPr>
          <p:nvPr>
            <p:ph idx="10" hasCustomPrompt="1"/>
          </p:nvPr>
        </p:nvSpPr>
        <p:spPr>
          <a:xfrm>
            <a:off x="6437288"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pic>
        <p:nvPicPr>
          <p:cNvPr id="19" name="Picture 18" descr="Graphical user interface, application&#10;&#10;Description automatically generated">
            <a:extLst>
              <a:ext uri="{FF2B5EF4-FFF2-40B4-BE49-F238E27FC236}">
                <a16:creationId xmlns:a16="http://schemas.microsoft.com/office/drawing/2014/main" id="{CC22B201-2EF3-414F-83E9-BB571A48B25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0"/>
            <a:ext cx="6095999" cy="1825625"/>
          </a:xfrm>
          <a:prstGeom prst="rect">
            <a:avLst/>
          </a:prstGeom>
        </p:spPr>
      </p:pic>
    </p:spTree>
    <p:extLst>
      <p:ext uri="{BB962C8B-B14F-4D97-AF65-F5344CB8AC3E}">
        <p14:creationId xmlns:p14="http://schemas.microsoft.com/office/powerpoint/2010/main" val="1188988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193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Title pic">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EC8280DD-1466-1B55-3623-3C01F462E2DC}"/>
              </a:ext>
            </a:extLst>
          </p:cNvPr>
          <p:cNvSpPr/>
          <p:nvPr userDrawn="1"/>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1BC50EA-9E00-0601-5934-CF9494278CDA}"/>
              </a:ext>
            </a:extLst>
          </p:cNvPr>
          <p:cNvSpPr/>
          <p:nvPr userDrawn="1"/>
        </p:nvSpPr>
        <p:spPr>
          <a:xfrm>
            <a:off x="828243" y="2061377"/>
            <a:ext cx="190932" cy="190933"/>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solidFill>
              <a:schemeClr val="accent2"/>
            </a:solid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D7A174A2-8959-3914-582F-574064BAA7CE}"/>
              </a:ext>
            </a:extLst>
          </p:cNvPr>
          <p:cNvSpPr/>
          <p:nvPr userDrawn="1"/>
        </p:nvSpPr>
        <p:spPr>
          <a:xfrm>
            <a:off x="828243" y="2505211"/>
            <a:ext cx="190932" cy="190933"/>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solidFill>
              <a:schemeClr val="accent4"/>
            </a:solid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A5D8AEC5-86AC-4F13-6AB8-A94E360ACD64}"/>
              </a:ext>
            </a:extLst>
          </p:cNvPr>
          <p:cNvSpPr/>
          <p:nvPr userDrawn="1"/>
        </p:nvSpPr>
        <p:spPr>
          <a:xfrm>
            <a:off x="828243" y="2727129"/>
            <a:ext cx="190932" cy="190933"/>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solidFill>
              <a:schemeClr val="accent5"/>
            </a:solid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989F0AB-878F-06FD-C27E-534073DB3D13}"/>
              </a:ext>
            </a:extLst>
          </p:cNvPr>
          <p:cNvSpPr/>
          <p:nvPr userDrawn="1"/>
        </p:nvSpPr>
        <p:spPr>
          <a:xfrm>
            <a:off x="828243" y="2283294"/>
            <a:ext cx="190932" cy="190933"/>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solidFill>
              <a:schemeClr val="accent3"/>
            </a:solid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5D7EDFC5-9422-3306-F7DD-1DE54BEB8559}"/>
              </a:ext>
            </a:extLst>
          </p:cNvPr>
          <p:cNvSpPr/>
          <p:nvPr userDrawn="1"/>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bg1"/>
          </a:solidFill>
          <a:ln w="19050" cap="flat">
            <a:solidFill>
              <a:schemeClr val="bg1"/>
            </a:solidFill>
            <a:prstDash val="solid"/>
            <a:miter/>
          </a:ln>
        </p:spPr>
        <p:txBody>
          <a:bodyPr rtlCol="0" anchor="ctr"/>
          <a:lstStyle/>
          <a:p>
            <a:endParaRPr lang="en-GB"/>
          </a:p>
        </p:txBody>
      </p:sp>
      <p:sp>
        <p:nvSpPr>
          <p:cNvPr id="51" name="Picture Placeholder 50">
            <a:extLst>
              <a:ext uri="{FF2B5EF4-FFF2-40B4-BE49-F238E27FC236}">
                <a16:creationId xmlns:a16="http://schemas.microsoft.com/office/drawing/2014/main" id="{41D16A51-2502-DC2F-252B-080A166822FF}"/>
              </a:ext>
            </a:extLst>
          </p:cNvPr>
          <p:cNvSpPr>
            <a:spLocks noGrp="1"/>
          </p:cNvSpPr>
          <p:nvPr>
            <p:ph type="pic" sz="quarter" idx="10"/>
          </p:nvPr>
        </p:nvSpPr>
        <p:spPr>
          <a:xfrm>
            <a:off x="0" y="-6976"/>
            <a:ext cx="12192000" cy="6864350"/>
          </a:xfrm>
          <a:custGeom>
            <a:avLst/>
            <a:gdLst>
              <a:gd name="connsiteX0" fmla="*/ 923710 w 12192000"/>
              <a:gd name="connsiteY0" fmla="*/ 2734104 h 6864350"/>
              <a:gd name="connsiteX1" fmla="*/ 828243 w 12192000"/>
              <a:gd name="connsiteY1" fmla="*/ 2829571 h 6864350"/>
              <a:gd name="connsiteX2" fmla="*/ 923710 w 12192000"/>
              <a:gd name="connsiteY2" fmla="*/ 2925037 h 6864350"/>
              <a:gd name="connsiteX3" fmla="*/ 1019176 w 12192000"/>
              <a:gd name="connsiteY3" fmla="*/ 2829571 h 6864350"/>
              <a:gd name="connsiteX4" fmla="*/ 923710 w 12192000"/>
              <a:gd name="connsiteY4" fmla="*/ 2734104 h 6864350"/>
              <a:gd name="connsiteX5" fmla="*/ 923710 w 12192000"/>
              <a:gd name="connsiteY5" fmla="*/ 2512186 h 6864350"/>
              <a:gd name="connsiteX6" fmla="*/ 828243 w 12192000"/>
              <a:gd name="connsiteY6" fmla="*/ 2607653 h 6864350"/>
              <a:gd name="connsiteX7" fmla="*/ 923710 w 12192000"/>
              <a:gd name="connsiteY7" fmla="*/ 2703119 h 6864350"/>
              <a:gd name="connsiteX8" fmla="*/ 1019176 w 12192000"/>
              <a:gd name="connsiteY8" fmla="*/ 2607653 h 6864350"/>
              <a:gd name="connsiteX9" fmla="*/ 923710 w 12192000"/>
              <a:gd name="connsiteY9" fmla="*/ 2512186 h 6864350"/>
              <a:gd name="connsiteX10" fmla="*/ 923710 w 12192000"/>
              <a:gd name="connsiteY10" fmla="*/ 2290269 h 6864350"/>
              <a:gd name="connsiteX11" fmla="*/ 828243 w 12192000"/>
              <a:gd name="connsiteY11" fmla="*/ 2385736 h 6864350"/>
              <a:gd name="connsiteX12" fmla="*/ 923710 w 12192000"/>
              <a:gd name="connsiteY12" fmla="*/ 2481202 h 6864350"/>
              <a:gd name="connsiteX13" fmla="*/ 1019176 w 12192000"/>
              <a:gd name="connsiteY13" fmla="*/ 2385736 h 6864350"/>
              <a:gd name="connsiteX14" fmla="*/ 923710 w 12192000"/>
              <a:gd name="connsiteY14" fmla="*/ 2290269 h 6864350"/>
              <a:gd name="connsiteX15" fmla="*/ 923710 w 12192000"/>
              <a:gd name="connsiteY15" fmla="*/ 2068352 h 6864350"/>
              <a:gd name="connsiteX16" fmla="*/ 828243 w 12192000"/>
              <a:gd name="connsiteY16" fmla="*/ 2163819 h 6864350"/>
              <a:gd name="connsiteX17" fmla="*/ 923710 w 12192000"/>
              <a:gd name="connsiteY17" fmla="*/ 2259285 h 6864350"/>
              <a:gd name="connsiteX18" fmla="*/ 1019176 w 12192000"/>
              <a:gd name="connsiteY18" fmla="*/ 2163819 h 6864350"/>
              <a:gd name="connsiteX19" fmla="*/ 923710 w 12192000"/>
              <a:gd name="connsiteY19" fmla="*/ 2068352 h 6864350"/>
              <a:gd name="connsiteX20" fmla="*/ 0 w 12192000"/>
              <a:gd name="connsiteY20" fmla="*/ 0 h 6864350"/>
              <a:gd name="connsiteX21" fmla="*/ 1114809 w 12192000"/>
              <a:gd name="connsiteY21" fmla="*/ 0 h 6864350"/>
              <a:gd name="connsiteX22" fmla="*/ 1114809 w 12192000"/>
              <a:gd name="connsiteY22" fmla="*/ 461986 h 6864350"/>
              <a:gd name="connsiteX23" fmla="*/ 686356 w 12192000"/>
              <a:gd name="connsiteY23" fmla="*/ 890439 h 6864350"/>
              <a:gd name="connsiteX24" fmla="*/ 685790 w 12192000"/>
              <a:gd name="connsiteY24" fmla="*/ 892060 h 6864350"/>
              <a:gd name="connsiteX25" fmla="*/ 685674 w 12192000"/>
              <a:gd name="connsiteY25" fmla="*/ 892115 h 6864350"/>
              <a:gd name="connsiteX26" fmla="*/ 680748 w 12192000"/>
              <a:gd name="connsiteY26" fmla="*/ 904106 h 6864350"/>
              <a:gd name="connsiteX27" fmla="*/ 680748 w 12192000"/>
              <a:gd name="connsiteY27" fmla="*/ 2439921 h 6864350"/>
              <a:gd name="connsiteX28" fmla="*/ 698625 w 12192000"/>
              <a:gd name="connsiteY28" fmla="*/ 2460016 h 6864350"/>
              <a:gd name="connsiteX29" fmla="*/ 718720 w 12192000"/>
              <a:gd name="connsiteY29" fmla="*/ 2442133 h 6864350"/>
              <a:gd name="connsiteX30" fmla="*/ 718720 w 12192000"/>
              <a:gd name="connsiteY30" fmla="*/ 2439921 h 6864350"/>
              <a:gd name="connsiteX31" fmla="*/ 718720 w 12192000"/>
              <a:gd name="connsiteY31" fmla="*/ 911777 h 6864350"/>
              <a:gd name="connsiteX32" fmla="*/ 1144840 w 12192000"/>
              <a:gd name="connsiteY32" fmla="*/ 485657 h 6864350"/>
              <a:gd name="connsiteX33" fmla="*/ 1146437 w 12192000"/>
              <a:gd name="connsiteY33" fmla="*/ 485101 h 6864350"/>
              <a:gd name="connsiteX34" fmla="*/ 1147415 w 12192000"/>
              <a:gd name="connsiteY34" fmla="*/ 483081 h 6864350"/>
              <a:gd name="connsiteX35" fmla="*/ 1147429 w 12192000"/>
              <a:gd name="connsiteY35" fmla="*/ 483067 h 6864350"/>
              <a:gd name="connsiteX36" fmla="*/ 1147459 w 12192000"/>
              <a:gd name="connsiteY36" fmla="*/ 482990 h 6864350"/>
              <a:gd name="connsiteX37" fmla="*/ 1152781 w 12192000"/>
              <a:gd name="connsiteY37" fmla="*/ 471999 h 6864350"/>
              <a:gd name="connsiteX38" fmla="*/ 1152781 w 12192000"/>
              <a:gd name="connsiteY38" fmla="*/ 469788 h 6864350"/>
              <a:gd name="connsiteX39" fmla="*/ 1152781 w 12192000"/>
              <a:gd name="connsiteY39" fmla="*/ 0 h 6864350"/>
              <a:gd name="connsiteX40" fmla="*/ 1262530 w 12192000"/>
              <a:gd name="connsiteY40" fmla="*/ 0 h 6864350"/>
              <a:gd name="connsiteX41" fmla="*/ 1262530 w 12192000"/>
              <a:gd name="connsiteY41" fmla="*/ 511310 h 6864350"/>
              <a:gd name="connsiteX42" fmla="*/ 856060 w 12192000"/>
              <a:gd name="connsiteY42" fmla="*/ 917780 h 6864350"/>
              <a:gd name="connsiteX43" fmla="*/ 854742 w 12192000"/>
              <a:gd name="connsiteY43" fmla="*/ 919815 h 6864350"/>
              <a:gd name="connsiteX44" fmla="*/ 835495 w 12192000"/>
              <a:gd name="connsiteY44" fmla="*/ 948644 h 6864350"/>
              <a:gd name="connsiteX45" fmla="*/ 828275 w 12192000"/>
              <a:gd name="connsiteY45" fmla="*/ 984954 h 6864350"/>
              <a:gd name="connsiteX46" fmla="*/ 828275 w 12192000"/>
              <a:gd name="connsiteY46" fmla="*/ 1934500 h 6864350"/>
              <a:gd name="connsiteX47" fmla="*/ 920728 w 12192000"/>
              <a:gd name="connsiteY47" fmla="*/ 2031904 h 6864350"/>
              <a:gd name="connsiteX48" fmla="*/ 1018133 w 12192000"/>
              <a:gd name="connsiteY48" fmla="*/ 1939451 h 6864350"/>
              <a:gd name="connsiteX49" fmla="*/ 1018133 w 12192000"/>
              <a:gd name="connsiteY49" fmla="*/ 1934500 h 6864350"/>
              <a:gd name="connsiteX50" fmla="*/ 1018133 w 12192000"/>
              <a:gd name="connsiteY50" fmla="*/ 1024280 h 6864350"/>
              <a:gd name="connsiteX51" fmla="*/ 1416021 w 12192000"/>
              <a:gd name="connsiteY51" fmla="*/ 626391 h 6864350"/>
              <a:gd name="connsiteX52" fmla="*/ 1422835 w 12192000"/>
              <a:gd name="connsiteY52" fmla="*/ 622051 h 6864350"/>
              <a:gd name="connsiteX53" fmla="*/ 1452387 w 12192000"/>
              <a:gd name="connsiteY53" fmla="*/ 555652 h 6864350"/>
              <a:gd name="connsiteX54" fmla="*/ 1452387 w 12192000"/>
              <a:gd name="connsiteY54" fmla="*/ 550701 h 6864350"/>
              <a:gd name="connsiteX55" fmla="*/ 1452387 w 12192000"/>
              <a:gd name="connsiteY55" fmla="*/ 0 h 6864350"/>
              <a:gd name="connsiteX56" fmla="*/ 12192000 w 12192000"/>
              <a:gd name="connsiteY56" fmla="*/ 0 h 6864350"/>
              <a:gd name="connsiteX57" fmla="*/ 12192000 w 12192000"/>
              <a:gd name="connsiteY57" fmla="*/ 6864350 h 6864350"/>
              <a:gd name="connsiteX58" fmla="*/ 0 w 12192000"/>
              <a:gd name="connsiteY58" fmla="*/ 6864350 h 686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864350">
                <a:moveTo>
                  <a:pt x="923710" y="2734104"/>
                </a:moveTo>
                <a:cubicBezTo>
                  <a:pt x="870984" y="2734104"/>
                  <a:pt x="828243" y="2776845"/>
                  <a:pt x="828243" y="2829571"/>
                </a:cubicBezTo>
                <a:cubicBezTo>
                  <a:pt x="828243" y="2882296"/>
                  <a:pt x="870984" y="2925037"/>
                  <a:pt x="923710" y="2925037"/>
                </a:cubicBezTo>
                <a:cubicBezTo>
                  <a:pt x="976434" y="2925037"/>
                  <a:pt x="1019176" y="2882296"/>
                  <a:pt x="1019176" y="2829571"/>
                </a:cubicBezTo>
                <a:cubicBezTo>
                  <a:pt x="1019176" y="2776845"/>
                  <a:pt x="976434" y="2734104"/>
                  <a:pt x="923710" y="2734104"/>
                </a:cubicBezTo>
                <a:close/>
                <a:moveTo>
                  <a:pt x="923710" y="2512186"/>
                </a:moveTo>
                <a:cubicBezTo>
                  <a:pt x="870984" y="2512186"/>
                  <a:pt x="828243" y="2554928"/>
                  <a:pt x="828243" y="2607653"/>
                </a:cubicBezTo>
                <a:cubicBezTo>
                  <a:pt x="828243" y="2660378"/>
                  <a:pt x="870984" y="2703119"/>
                  <a:pt x="923710" y="2703119"/>
                </a:cubicBezTo>
                <a:cubicBezTo>
                  <a:pt x="976434" y="2703119"/>
                  <a:pt x="1019176" y="2660378"/>
                  <a:pt x="1019176" y="2607653"/>
                </a:cubicBezTo>
                <a:cubicBezTo>
                  <a:pt x="1019176" y="2554928"/>
                  <a:pt x="976434" y="2512186"/>
                  <a:pt x="923710" y="2512186"/>
                </a:cubicBezTo>
                <a:close/>
                <a:moveTo>
                  <a:pt x="923710" y="2290269"/>
                </a:moveTo>
                <a:cubicBezTo>
                  <a:pt x="870984" y="2290269"/>
                  <a:pt x="828243" y="2333010"/>
                  <a:pt x="828243" y="2385736"/>
                </a:cubicBezTo>
                <a:cubicBezTo>
                  <a:pt x="828243" y="2438461"/>
                  <a:pt x="870984" y="2481202"/>
                  <a:pt x="923710" y="2481202"/>
                </a:cubicBezTo>
                <a:cubicBezTo>
                  <a:pt x="976434" y="2481202"/>
                  <a:pt x="1019176" y="2438461"/>
                  <a:pt x="1019176" y="2385736"/>
                </a:cubicBezTo>
                <a:cubicBezTo>
                  <a:pt x="1019176" y="2333010"/>
                  <a:pt x="976434" y="2290269"/>
                  <a:pt x="923710" y="2290269"/>
                </a:cubicBezTo>
                <a:close/>
                <a:moveTo>
                  <a:pt x="923710" y="2068352"/>
                </a:moveTo>
                <a:cubicBezTo>
                  <a:pt x="870984" y="2068352"/>
                  <a:pt x="828243" y="2111093"/>
                  <a:pt x="828243" y="2163819"/>
                </a:cubicBezTo>
                <a:cubicBezTo>
                  <a:pt x="828243" y="2216544"/>
                  <a:pt x="870984" y="2259285"/>
                  <a:pt x="923710" y="2259285"/>
                </a:cubicBezTo>
                <a:cubicBezTo>
                  <a:pt x="976434" y="2259285"/>
                  <a:pt x="1019176" y="2216544"/>
                  <a:pt x="1019176" y="2163819"/>
                </a:cubicBezTo>
                <a:cubicBezTo>
                  <a:pt x="1019176" y="2111093"/>
                  <a:pt x="976434" y="2068352"/>
                  <a:pt x="923710" y="2068352"/>
                </a:cubicBezTo>
                <a:close/>
                <a:moveTo>
                  <a:pt x="0" y="0"/>
                </a:moveTo>
                <a:lnTo>
                  <a:pt x="1114809" y="0"/>
                </a:lnTo>
                <a:lnTo>
                  <a:pt x="1114809" y="461986"/>
                </a:lnTo>
                <a:lnTo>
                  <a:pt x="686356" y="890439"/>
                </a:lnTo>
                <a:lnTo>
                  <a:pt x="685790" y="892060"/>
                </a:lnTo>
                <a:lnTo>
                  <a:pt x="685674" y="892115"/>
                </a:lnTo>
                <a:cubicBezTo>
                  <a:pt x="682702" y="895422"/>
                  <a:pt x="680961" y="899664"/>
                  <a:pt x="680748" y="904106"/>
                </a:cubicBezTo>
                <a:lnTo>
                  <a:pt x="680748" y="2439921"/>
                </a:lnTo>
                <a:cubicBezTo>
                  <a:pt x="680136" y="2450404"/>
                  <a:pt x="688143" y="2459403"/>
                  <a:pt x="698625" y="2460016"/>
                </a:cubicBezTo>
                <a:cubicBezTo>
                  <a:pt x="709114" y="2460622"/>
                  <a:pt x="718107" y="2452621"/>
                  <a:pt x="718720" y="2442133"/>
                </a:cubicBezTo>
                <a:cubicBezTo>
                  <a:pt x="718765" y="2441398"/>
                  <a:pt x="718765" y="2440656"/>
                  <a:pt x="718720" y="2439921"/>
                </a:cubicBezTo>
                <a:lnTo>
                  <a:pt x="718720" y="911777"/>
                </a:lnTo>
                <a:lnTo>
                  <a:pt x="1144840" y="485657"/>
                </a:lnTo>
                <a:lnTo>
                  <a:pt x="1146437" y="485101"/>
                </a:lnTo>
                <a:lnTo>
                  <a:pt x="1147415" y="483081"/>
                </a:lnTo>
                <a:lnTo>
                  <a:pt x="1147429" y="483067"/>
                </a:lnTo>
                <a:lnTo>
                  <a:pt x="1147459" y="482990"/>
                </a:lnTo>
                <a:lnTo>
                  <a:pt x="1152781" y="471999"/>
                </a:lnTo>
                <a:cubicBezTo>
                  <a:pt x="1152826" y="471264"/>
                  <a:pt x="1152826" y="470523"/>
                  <a:pt x="1152781" y="469788"/>
                </a:cubicBezTo>
                <a:lnTo>
                  <a:pt x="1152781" y="0"/>
                </a:lnTo>
                <a:lnTo>
                  <a:pt x="1262530" y="0"/>
                </a:lnTo>
                <a:lnTo>
                  <a:pt x="1262530" y="511310"/>
                </a:lnTo>
                <a:lnTo>
                  <a:pt x="856060" y="917780"/>
                </a:lnTo>
                <a:lnTo>
                  <a:pt x="854742" y="919815"/>
                </a:lnTo>
                <a:lnTo>
                  <a:pt x="835495" y="948644"/>
                </a:lnTo>
                <a:cubicBezTo>
                  <a:pt x="830773" y="960049"/>
                  <a:pt x="828275" y="972374"/>
                  <a:pt x="828275" y="984954"/>
                </a:cubicBezTo>
                <a:lnTo>
                  <a:pt x="828275" y="1934500"/>
                </a:lnTo>
                <a:cubicBezTo>
                  <a:pt x="826908" y="1986925"/>
                  <a:pt x="868303" y="2030538"/>
                  <a:pt x="920728" y="2031904"/>
                </a:cubicBezTo>
                <a:cubicBezTo>
                  <a:pt x="973160" y="2033271"/>
                  <a:pt x="1016766" y="1991876"/>
                  <a:pt x="1018133" y="1939451"/>
                </a:cubicBezTo>
                <a:cubicBezTo>
                  <a:pt x="1018178" y="1937801"/>
                  <a:pt x="1018178" y="1936150"/>
                  <a:pt x="1018133" y="1934500"/>
                </a:cubicBezTo>
                <a:lnTo>
                  <a:pt x="1018133" y="1024280"/>
                </a:lnTo>
                <a:lnTo>
                  <a:pt x="1416021" y="626391"/>
                </a:lnTo>
                <a:lnTo>
                  <a:pt x="1422835" y="622051"/>
                </a:lnTo>
                <a:cubicBezTo>
                  <a:pt x="1440461" y="605320"/>
                  <a:pt x="1451704" y="581865"/>
                  <a:pt x="1452387" y="555652"/>
                </a:cubicBezTo>
                <a:lnTo>
                  <a:pt x="1452387" y="550701"/>
                </a:lnTo>
                <a:lnTo>
                  <a:pt x="1452387" y="0"/>
                </a:lnTo>
                <a:lnTo>
                  <a:pt x="12192000" y="0"/>
                </a:lnTo>
                <a:lnTo>
                  <a:pt x="12192000" y="6864350"/>
                </a:lnTo>
                <a:lnTo>
                  <a:pt x="0" y="6864350"/>
                </a:lnTo>
                <a:close/>
              </a:path>
            </a:pathLst>
          </a:custGeom>
        </p:spPr>
        <p:txBody>
          <a:bodyPr wrap="square">
            <a:noAutofit/>
          </a:bodyPr>
          <a:lstStyle/>
          <a:p>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bg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19561439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pic">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150" name="Freeform: Shape 149">
            <a:extLst>
              <a:ext uri="{FF2B5EF4-FFF2-40B4-BE49-F238E27FC236}">
                <a16:creationId xmlns:a16="http://schemas.microsoft.com/office/drawing/2014/main" id="{F63B9805-7F54-4534-8DF4-4E9B63E47865}"/>
              </a:ext>
            </a:extLst>
          </p:cNvPr>
          <p:cNvSpPr/>
          <p:nvPr userDrawn="1"/>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userDrawn="1"/>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bg1"/>
          </a:solidFill>
          <a:ln w="19050" cap="flat">
            <a:solidFill>
              <a:schemeClr val="bg1"/>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userDrawn="1">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bg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100148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pic blue">
    <p:spTree>
      <p:nvGrpSpPr>
        <p:cNvPr id="1" name=""/>
        <p:cNvGrpSpPr/>
        <p:nvPr/>
      </p:nvGrpSpPr>
      <p:grpSpPr>
        <a:xfrm>
          <a:off x="0" y="0"/>
          <a:ext cx="0" cy="0"/>
          <a:chOff x="0" y="0"/>
          <a:chExt cx="0" cy="0"/>
        </a:xfrm>
      </p:grpSpPr>
      <p:sp>
        <p:nvSpPr>
          <p:cNvPr id="150" name="Freeform: Shape 149">
            <a:extLst>
              <a:ext uri="{FF2B5EF4-FFF2-40B4-BE49-F238E27FC236}">
                <a16:creationId xmlns:a16="http://schemas.microsoft.com/office/drawing/2014/main" id="{F63B9805-7F54-4534-8DF4-4E9B63E47865}"/>
              </a:ext>
            </a:extLst>
          </p:cNvPr>
          <p:cNvSpPr/>
          <p:nvPr userDrawn="1"/>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userDrawn="1"/>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tx2"/>
          </a:solidFill>
          <a:ln w="19050" cap="flat">
            <a:solidFill>
              <a:schemeClr val="tx2"/>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userDrawn="1">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36200610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chemeClr val="tx2"/>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138" name="Freeform: Shape 137">
            <a:extLst>
              <a:ext uri="{FF2B5EF4-FFF2-40B4-BE49-F238E27FC236}">
                <a16:creationId xmlns:a16="http://schemas.microsoft.com/office/drawing/2014/main" id="{A5583D53-4242-4D6C-8D47-69EF5744DE7D}"/>
              </a:ext>
            </a:extLst>
          </p:cNvPr>
          <p:cNvSpPr/>
          <p:nvPr userDrawn="1"/>
        </p:nvSpPr>
        <p:spPr>
          <a:xfrm>
            <a:off x="828243" y="-30144"/>
            <a:ext cx="624144" cy="2055104"/>
          </a:xfrm>
          <a:custGeom>
            <a:avLst/>
            <a:gdLst>
              <a:gd name="connsiteX0" fmla="*/ 434287 w 624144"/>
              <a:gd name="connsiteY0" fmla="*/ 0 h 2055104"/>
              <a:gd name="connsiteX1" fmla="*/ 624144 w 624144"/>
              <a:gd name="connsiteY1" fmla="*/ 0 h 2055104"/>
              <a:gd name="connsiteX2" fmla="*/ 624144 w 624144"/>
              <a:gd name="connsiteY2" fmla="*/ 573869 h 2055104"/>
              <a:gd name="connsiteX3" fmla="*/ 624144 w 624144"/>
              <a:gd name="connsiteY3" fmla="*/ 578820 h 2055104"/>
              <a:gd name="connsiteX4" fmla="*/ 594592 w 624144"/>
              <a:gd name="connsiteY4" fmla="*/ 645219 h 2055104"/>
              <a:gd name="connsiteX5" fmla="*/ 587778 w 624144"/>
              <a:gd name="connsiteY5" fmla="*/ 649559 h 2055104"/>
              <a:gd name="connsiteX6" fmla="*/ 189890 w 624144"/>
              <a:gd name="connsiteY6" fmla="*/ 1047448 h 2055104"/>
              <a:gd name="connsiteX7" fmla="*/ 189890 w 624144"/>
              <a:gd name="connsiteY7" fmla="*/ 1957668 h 2055104"/>
              <a:gd name="connsiteX8" fmla="*/ 189890 w 624144"/>
              <a:gd name="connsiteY8" fmla="*/ 1962619 h 2055104"/>
              <a:gd name="connsiteX9" fmla="*/ 92485 w 624144"/>
              <a:gd name="connsiteY9" fmla="*/ 2055072 h 2055104"/>
              <a:gd name="connsiteX10" fmla="*/ 32 w 624144"/>
              <a:gd name="connsiteY10" fmla="*/ 1957668 h 2055104"/>
              <a:gd name="connsiteX11" fmla="*/ 32 w 624144"/>
              <a:gd name="connsiteY11" fmla="*/ 1008122 h 2055104"/>
              <a:gd name="connsiteX12" fmla="*/ 7252 w 624144"/>
              <a:gd name="connsiteY12" fmla="*/ 971812 h 2055104"/>
              <a:gd name="connsiteX13" fmla="*/ 26499 w 624144"/>
              <a:gd name="connsiteY13" fmla="*/ 942983 h 2055104"/>
              <a:gd name="connsiteX14" fmla="*/ 27817 w 624144"/>
              <a:gd name="connsiteY14" fmla="*/ 940948 h 2055104"/>
              <a:gd name="connsiteX15" fmla="*/ 434287 w 624144"/>
              <a:gd name="connsiteY15" fmla="*/ 534478 h 205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55104">
                <a:moveTo>
                  <a:pt x="434287" y="0"/>
                </a:moveTo>
                <a:lnTo>
                  <a:pt x="624144" y="0"/>
                </a:lnTo>
                <a:lnTo>
                  <a:pt x="624144" y="573869"/>
                </a:lnTo>
                <a:lnTo>
                  <a:pt x="624144" y="578820"/>
                </a:lnTo>
                <a:cubicBezTo>
                  <a:pt x="623461" y="605033"/>
                  <a:pt x="612218" y="628488"/>
                  <a:pt x="594592" y="645219"/>
                </a:cubicBezTo>
                <a:lnTo>
                  <a:pt x="587778" y="649559"/>
                </a:lnTo>
                <a:lnTo>
                  <a:pt x="189890" y="1047448"/>
                </a:lnTo>
                <a:lnTo>
                  <a:pt x="189890" y="1957668"/>
                </a:lnTo>
                <a:cubicBezTo>
                  <a:pt x="189935" y="1959318"/>
                  <a:pt x="189935" y="1960969"/>
                  <a:pt x="189890" y="1962619"/>
                </a:cubicBezTo>
                <a:cubicBezTo>
                  <a:pt x="188523" y="2015044"/>
                  <a:pt x="144917" y="2056439"/>
                  <a:pt x="92485" y="2055072"/>
                </a:cubicBezTo>
                <a:cubicBezTo>
                  <a:pt x="40060" y="2053706"/>
                  <a:pt x="-1335" y="2010093"/>
                  <a:pt x="32" y="1957668"/>
                </a:cubicBezTo>
                <a:lnTo>
                  <a:pt x="32" y="1008122"/>
                </a:lnTo>
                <a:cubicBezTo>
                  <a:pt x="32" y="995542"/>
                  <a:pt x="2530" y="983217"/>
                  <a:pt x="7252" y="971812"/>
                </a:cubicBezTo>
                <a:lnTo>
                  <a:pt x="26499" y="942983"/>
                </a:lnTo>
                <a:lnTo>
                  <a:pt x="27817" y="940948"/>
                </a:lnTo>
                <a:lnTo>
                  <a:pt x="434287" y="534478"/>
                </a:lnTo>
                <a:close/>
              </a:path>
            </a:pathLst>
          </a:custGeom>
          <a:solidFill>
            <a:srgbClr val="5B8E9F"/>
          </a:solidFill>
          <a:ln w="6379"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28453" y="2048681"/>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28453" y="2492515"/>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28453" y="2714433"/>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28453" y="2270598"/>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7852CAB7-7641-47BE-86ED-33C2EAE783D6}"/>
              </a:ext>
            </a:extLst>
          </p:cNvPr>
          <p:cNvSpPr/>
          <p:nvPr userDrawn="1"/>
        </p:nvSpPr>
        <p:spPr>
          <a:xfrm>
            <a:off x="680716" y="-30144"/>
            <a:ext cx="472098" cy="2483216"/>
          </a:xfrm>
          <a:custGeom>
            <a:avLst/>
            <a:gdLst>
              <a:gd name="connsiteX0" fmla="*/ 434093 w 472098"/>
              <a:gd name="connsiteY0" fmla="*/ 0 h 2483216"/>
              <a:gd name="connsiteX1" fmla="*/ 472065 w 472098"/>
              <a:gd name="connsiteY1" fmla="*/ 0 h 2483216"/>
              <a:gd name="connsiteX2" fmla="*/ 472065 w 472098"/>
              <a:gd name="connsiteY2" fmla="*/ 492956 h 2483216"/>
              <a:gd name="connsiteX3" fmla="*/ 472065 w 472098"/>
              <a:gd name="connsiteY3" fmla="*/ 495167 h 2483216"/>
              <a:gd name="connsiteX4" fmla="*/ 466743 w 472098"/>
              <a:gd name="connsiteY4" fmla="*/ 506158 h 2483216"/>
              <a:gd name="connsiteX5" fmla="*/ 466713 w 472098"/>
              <a:gd name="connsiteY5" fmla="*/ 506235 h 2483216"/>
              <a:gd name="connsiteX6" fmla="*/ 466699 w 472098"/>
              <a:gd name="connsiteY6" fmla="*/ 506249 h 2483216"/>
              <a:gd name="connsiteX7" fmla="*/ 465721 w 472098"/>
              <a:gd name="connsiteY7" fmla="*/ 508269 h 2483216"/>
              <a:gd name="connsiteX8" fmla="*/ 464124 w 472098"/>
              <a:gd name="connsiteY8" fmla="*/ 508825 h 2483216"/>
              <a:gd name="connsiteX9" fmla="*/ 38004 w 472098"/>
              <a:gd name="connsiteY9" fmla="*/ 934945 h 2483216"/>
              <a:gd name="connsiteX10" fmla="*/ 38004 w 472098"/>
              <a:gd name="connsiteY10" fmla="*/ 2463089 h 2483216"/>
              <a:gd name="connsiteX11" fmla="*/ 38004 w 472098"/>
              <a:gd name="connsiteY11" fmla="*/ 2465301 h 2483216"/>
              <a:gd name="connsiteX12" fmla="*/ 17909 w 472098"/>
              <a:gd name="connsiteY12" fmla="*/ 2483184 h 2483216"/>
              <a:gd name="connsiteX13" fmla="*/ 32 w 472098"/>
              <a:gd name="connsiteY13" fmla="*/ 2463089 h 2483216"/>
              <a:gd name="connsiteX14" fmla="*/ 32 w 472098"/>
              <a:gd name="connsiteY14" fmla="*/ 927274 h 2483216"/>
              <a:gd name="connsiteX15" fmla="*/ 4958 w 472098"/>
              <a:gd name="connsiteY15" fmla="*/ 915283 h 2483216"/>
              <a:gd name="connsiteX16" fmla="*/ 5074 w 472098"/>
              <a:gd name="connsiteY16" fmla="*/ 915228 h 2483216"/>
              <a:gd name="connsiteX17" fmla="*/ 5640 w 472098"/>
              <a:gd name="connsiteY17" fmla="*/ 913607 h 2483216"/>
              <a:gd name="connsiteX18" fmla="*/ 434093 w 472098"/>
              <a:gd name="connsiteY18" fmla="*/ 485154 h 248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83216">
                <a:moveTo>
                  <a:pt x="434093" y="0"/>
                </a:moveTo>
                <a:lnTo>
                  <a:pt x="472065" y="0"/>
                </a:lnTo>
                <a:lnTo>
                  <a:pt x="472065" y="492956"/>
                </a:lnTo>
                <a:cubicBezTo>
                  <a:pt x="472110" y="493691"/>
                  <a:pt x="472110" y="494432"/>
                  <a:pt x="472065" y="495167"/>
                </a:cubicBezTo>
                <a:lnTo>
                  <a:pt x="466743" y="506158"/>
                </a:lnTo>
                <a:lnTo>
                  <a:pt x="466713" y="506235"/>
                </a:lnTo>
                <a:lnTo>
                  <a:pt x="466699" y="506249"/>
                </a:lnTo>
                <a:lnTo>
                  <a:pt x="465721" y="508269"/>
                </a:lnTo>
                <a:lnTo>
                  <a:pt x="464124" y="508825"/>
                </a:lnTo>
                <a:lnTo>
                  <a:pt x="38004" y="934945"/>
                </a:lnTo>
                <a:lnTo>
                  <a:pt x="38004" y="2463089"/>
                </a:lnTo>
                <a:cubicBezTo>
                  <a:pt x="38049" y="2463824"/>
                  <a:pt x="38049" y="2464566"/>
                  <a:pt x="38004" y="2465301"/>
                </a:cubicBezTo>
                <a:cubicBezTo>
                  <a:pt x="37391" y="2475789"/>
                  <a:pt x="28398" y="2483790"/>
                  <a:pt x="17909" y="2483184"/>
                </a:cubicBezTo>
                <a:cubicBezTo>
                  <a:pt x="7427" y="2482571"/>
                  <a:pt x="-580" y="2473572"/>
                  <a:pt x="32" y="2463089"/>
                </a:cubicBezTo>
                <a:lnTo>
                  <a:pt x="32" y="927274"/>
                </a:lnTo>
                <a:cubicBezTo>
                  <a:pt x="245" y="922832"/>
                  <a:pt x="1986" y="918590"/>
                  <a:pt x="4958" y="915283"/>
                </a:cubicBezTo>
                <a:lnTo>
                  <a:pt x="5074" y="915228"/>
                </a:lnTo>
                <a:lnTo>
                  <a:pt x="5640" y="913607"/>
                </a:lnTo>
                <a:lnTo>
                  <a:pt x="434093" y="485154"/>
                </a:lnTo>
                <a:close/>
              </a:path>
            </a:pathLst>
          </a:custGeom>
          <a:solidFill>
            <a:schemeClr val="tx2"/>
          </a:solidFill>
          <a:ln w="19050" cap="flat">
            <a:solidFill>
              <a:schemeClr val="tx2"/>
            </a:solidFill>
            <a:prstDash val="solid"/>
            <a:miter/>
          </a:ln>
        </p:spPr>
        <p:txBody>
          <a:bodyPr rtlCol="0" anchor="ctr"/>
          <a:lstStyle/>
          <a:p>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3025994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sp>
        <p:nvSpPr>
          <p:cNvPr id="131" name="Rectangle 130">
            <a:extLst>
              <a:ext uri="{FF2B5EF4-FFF2-40B4-BE49-F238E27FC236}">
                <a16:creationId xmlns:a16="http://schemas.microsoft.com/office/drawing/2014/main" id="{4C281646-3673-4BEB-B16D-1816292F8E88}"/>
              </a:ext>
            </a:extLst>
          </p:cNvPr>
          <p:cNvSpPr/>
          <p:nvPr userDrawn="1"/>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Picture 104" descr="Chart, bubble chart&#10;&#10;Description automatically generated">
            <a:extLst>
              <a:ext uri="{FF2B5EF4-FFF2-40B4-BE49-F238E27FC236}">
                <a16:creationId xmlns:a16="http://schemas.microsoft.com/office/drawing/2014/main" id="{D9EFBD23-FD67-4B3D-B70E-6F1F04E6502D}"/>
              </a:ext>
            </a:extLst>
          </p:cNvPr>
          <p:cNvPicPr>
            <a:picLocks noChangeAspect="1"/>
          </p:cNvPicPr>
          <p:nvPr userDrawn="1"/>
        </p:nvPicPr>
        <p:blipFill rotWithShape="1">
          <a:blip r:embed="rId2"/>
          <a:srcRect t="2694" b="46535"/>
          <a:stretch/>
        </p:blipFill>
        <p:spPr>
          <a:xfrm>
            <a:off x="636609" y="0"/>
            <a:ext cx="1590543" cy="2716046"/>
          </a:xfrm>
          <a:prstGeom prst="rect">
            <a:avLst/>
          </a:prstGeom>
        </p:spPr>
      </p:pic>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098158" y="5654306"/>
            <a:ext cx="2753080"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15454"/>
            <a:ext cx="5760000" cy="1519947"/>
          </a:xfrm>
        </p:spPr>
        <p:txBody>
          <a:bodyPr anchor="b">
            <a:noAutofit/>
          </a:bodyPr>
          <a:lstStyle>
            <a:lvl1pPr algn="l">
              <a:lnSpc>
                <a:spcPct val="85000"/>
              </a:lnSpc>
              <a:defRPr sz="3400" b="1">
                <a:solidFill>
                  <a:schemeClr val="accent1"/>
                </a:solidFill>
              </a:defRPr>
            </a:lvl1pPr>
          </a:lstStyle>
          <a:p>
            <a:r>
              <a:rPr lang="en-GB"/>
              <a:t>add section title across two or three lines</a:t>
            </a:r>
          </a:p>
        </p:txBody>
      </p:sp>
    </p:spTree>
    <p:extLst>
      <p:ext uri="{BB962C8B-B14F-4D97-AF65-F5344CB8AC3E}">
        <p14:creationId xmlns:p14="http://schemas.microsoft.com/office/powerpoint/2010/main" val="2191459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s page with pictur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FA8B7E4-4F30-434B-B9E0-83F2ECEDA402}"/>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15" name="Text Placeholder 14">
            <a:extLst>
              <a:ext uri="{FF2B5EF4-FFF2-40B4-BE49-F238E27FC236}">
                <a16:creationId xmlns:a16="http://schemas.microsoft.com/office/drawing/2014/main" id="{44F4512A-5578-40CB-B9F3-48499FD0B5BD}"/>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6" name="Text Placeholder 14">
            <a:extLst>
              <a:ext uri="{FF2B5EF4-FFF2-40B4-BE49-F238E27FC236}">
                <a16:creationId xmlns:a16="http://schemas.microsoft.com/office/drawing/2014/main" id="{05ED987F-3229-4CD3-B083-3517F3D4A025}"/>
              </a:ext>
            </a:extLst>
          </p:cNvPr>
          <p:cNvSpPr>
            <a:spLocks noGrp="1"/>
          </p:cNvSpPr>
          <p:nvPr>
            <p:ph type="body" sz="quarter" idx="13" hasCustomPrompt="1"/>
          </p:nvPr>
        </p:nvSpPr>
        <p:spPr>
          <a:xfrm>
            <a:off x="56883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Tree>
    <p:extLst>
      <p:ext uri="{BB962C8B-B14F-4D97-AF65-F5344CB8AC3E}">
        <p14:creationId xmlns:p14="http://schemas.microsoft.com/office/powerpoint/2010/main" val="9850087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373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6761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60597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mp;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83478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57324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urpose &amp; Vision">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D4B713FA-FEDC-4B8C-85D7-9815EE1484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53497" y="-1"/>
            <a:ext cx="11938503" cy="6171403"/>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2"/>
            <a:ext cx="8942080" cy="2896147"/>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Group 10">
            <a:extLst>
              <a:ext uri="{FF2B5EF4-FFF2-40B4-BE49-F238E27FC236}">
                <a16:creationId xmlns:a16="http://schemas.microsoft.com/office/drawing/2014/main" id="{51620BF9-C6E3-4962-BC0C-142AF33CA4A3}"/>
              </a:ext>
            </a:extLst>
          </p:cNvPr>
          <p:cNvGrpSpPr/>
          <p:nvPr userDrawn="1"/>
        </p:nvGrpSpPr>
        <p:grpSpPr>
          <a:xfrm>
            <a:off x="452438" y="464145"/>
            <a:ext cx="825709" cy="177846"/>
            <a:chOff x="452438" y="265845"/>
            <a:chExt cx="825709" cy="177846"/>
          </a:xfrm>
        </p:grpSpPr>
        <p:sp>
          <p:nvSpPr>
            <p:cNvPr id="12" name="Freeform: Shape 11">
              <a:extLst>
                <a:ext uri="{FF2B5EF4-FFF2-40B4-BE49-F238E27FC236}">
                  <a16:creationId xmlns:a16="http://schemas.microsoft.com/office/drawing/2014/main" id="{C2577B0D-ABB3-4B7B-891D-784114FFD296}"/>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AFE67AC-0E40-417D-B3ED-9EEBCB776C98}"/>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F111F8-FA17-4365-AAF4-D15C3099822B}"/>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8CFE490-B41C-4650-84D4-B7779F0C8FB7}"/>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Tree>
    <p:extLst>
      <p:ext uri="{BB962C8B-B14F-4D97-AF65-F5344CB8AC3E}">
        <p14:creationId xmlns:p14="http://schemas.microsoft.com/office/powerpoint/2010/main" val="6169428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6649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697831"/>
          </a:xfrm>
          <a:prstGeom prst="rect">
            <a:avLst/>
          </a:prstGeom>
        </p:spPr>
        <p:txBody>
          <a:bodyPr/>
          <a:lstStyle>
            <a:lvl1pPr>
              <a:defRPr/>
            </a:lvl1pPr>
          </a:lstStyle>
          <a:p>
            <a:r>
              <a:rPr lang="en-US"/>
              <a:t>Add title</a:t>
            </a:r>
            <a:endParaRPr lang="en-GB"/>
          </a:p>
        </p:txBody>
      </p:sp>
      <p:sp>
        <p:nvSpPr>
          <p:cNvPr id="3" name="No_Classification">
            <a:extLst>
              <a:ext uri="{FF2B5EF4-FFF2-40B4-BE49-F238E27FC236}">
                <a16:creationId xmlns:a16="http://schemas.microsoft.com/office/drawing/2014/main" id="{D87EB777-0AEB-C3B0-0038-EB0EC0E89948}"/>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0517883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pic">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EDBA84F-8EA8-481E-858A-9668CAB7A6AF}"/>
              </a:ext>
            </a:extLst>
          </p:cNvPr>
          <p:cNvGrpSpPr/>
          <p:nvPr/>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sp>
        <p:nvSpPr>
          <p:cNvPr id="150" name="Freeform: Shape 149">
            <a:extLst>
              <a:ext uri="{FF2B5EF4-FFF2-40B4-BE49-F238E27FC236}">
                <a16:creationId xmlns:a16="http://schemas.microsoft.com/office/drawing/2014/main" id="{F63B9805-7F54-4534-8DF4-4E9B63E47865}"/>
              </a:ext>
            </a:extLst>
          </p:cNvPr>
          <p:cNvSpPr/>
          <p:nvPr/>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bg1"/>
          </a:solidFill>
          <a:ln w="19050" cap="flat">
            <a:solidFill>
              <a:schemeClr val="bg1"/>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196502"/>
            <a:ext cx="5760000" cy="1519947"/>
          </a:xfrm>
        </p:spPr>
        <p:txBody>
          <a:bodyPr anchor="b">
            <a:noAutofit/>
          </a:bodyPr>
          <a:lstStyle>
            <a:lvl1pPr algn="l">
              <a:lnSpc>
                <a:spcPct val="85000"/>
              </a:lnSpc>
              <a:defRPr sz="3400" b="1">
                <a:solidFill>
                  <a:schemeClr val="bg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p:ph type="subTitle" idx="1" hasCustomPrompt="1"/>
          </p:nvPr>
        </p:nvSpPr>
        <p:spPr>
          <a:xfrm>
            <a:off x="1183532" y="2717923"/>
            <a:ext cx="5760000" cy="263272"/>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
        <p:nvSpPr>
          <p:cNvPr id="4" name="No_Classification">
            <a:extLst>
              <a:ext uri="{FF2B5EF4-FFF2-40B4-BE49-F238E27FC236}">
                <a16:creationId xmlns:a16="http://schemas.microsoft.com/office/drawing/2014/main" id="{CF1156B0-EA84-F660-AADC-3EAADF6711E1}"/>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pic>
        <p:nvPicPr>
          <p:cNvPr id="6" name="Picture 5" descr="A black and white sign with white text&#10;&#10;Description automatically generated">
            <a:extLst>
              <a:ext uri="{FF2B5EF4-FFF2-40B4-BE49-F238E27FC236}">
                <a16:creationId xmlns:a16="http://schemas.microsoft.com/office/drawing/2014/main" id="{85AC25FF-619B-C189-875A-9FECEBA28B8D}"/>
              </a:ext>
            </a:extLst>
          </p:cNvPr>
          <p:cNvPicPr>
            <a:picLocks noChangeAspect="1"/>
          </p:cNvPicPr>
          <p:nvPr userDrawn="1"/>
        </p:nvPicPr>
        <p:blipFill>
          <a:blip r:embed="rId3"/>
          <a:stretch>
            <a:fillRect/>
          </a:stretch>
        </p:blipFill>
        <p:spPr>
          <a:xfrm>
            <a:off x="8896351" y="5520637"/>
            <a:ext cx="3105150" cy="1220431"/>
          </a:xfrm>
          <a:prstGeom prst="rect">
            <a:avLst/>
          </a:prstGeom>
        </p:spPr>
      </p:pic>
    </p:spTree>
    <p:extLst>
      <p:ext uri="{BB962C8B-B14F-4D97-AF65-F5344CB8AC3E}">
        <p14:creationId xmlns:p14="http://schemas.microsoft.com/office/powerpoint/2010/main" val="693520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blu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BB39C-0EFB-44BF-90EF-E74C469D4039}"/>
              </a:ext>
            </a:extLst>
          </p:cNvPr>
          <p:cNvSpPr/>
          <p:nvPr userDrawn="1"/>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15454"/>
            <a:ext cx="5760000" cy="1519947"/>
          </a:xfrm>
        </p:spPr>
        <p:txBody>
          <a:bodyPr anchor="b">
            <a:noAutofit/>
          </a:bodyPr>
          <a:lstStyle>
            <a:lvl1pPr algn="l">
              <a:lnSpc>
                <a:spcPct val="85000"/>
              </a:lnSpc>
              <a:defRPr sz="3400" b="1">
                <a:solidFill>
                  <a:schemeClr val="bg1"/>
                </a:solidFill>
              </a:defRPr>
            </a:lvl1pPr>
          </a:lstStyle>
          <a:p>
            <a:r>
              <a:rPr lang="en-US"/>
              <a:t>add section title across two or three lines</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userDrawn="1"/>
        </p:nvPicPr>
        <p:blipFill rotWithShape="1">
          <a:blip r:embed="rId4"/>
          <a:srcRect t="2801" r="45708" b="45214"/>
          <a:stretch/>
        </p:blipFill>
        <p:spPr>
          <a:xfrm>
            <a:off x="636609" y="-1"/>
            <a:ext cx="866265" cy="2789719"/>
          </a:xfrm>
          <a:prstGeom prst="rect">
            <a:avLst/>
          </a:prstGeom>
        </p:spPr>
      </p:pic>
    </p:spTree>
    <p:extLst>
      <p:ext uri="{BB962C8B-B14F-4D97-AF65-F5344CB8AC3E}">
        <p14:creationId xmlns:p14="http://schemas.microsoft.com/office/powerpoint/2010/main" val="23861234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le pic blue">
    <p:spTree>
      <p:nvGrpSpPr>
        <p:cNvPr id="1" name=""/>
        <p:cNvGrpSpPr/>
        <p:nvPr/>
      </p:nvGrpSpPr>
      <p:grpSpPr>
        <a:xfrm>
          <a:off x="0" y="0"/>
          <a:ext cx="0" cy="0"/>
          <a:chOff x="0" y="0"/>
          <a:chExt cx="0" cy="0"/>
        </a:xfrm>
      </p:grpSpPr>
      <p:sp>
        <p:nvSpPr>
          <p:cNvPr id="150" name="Freeform: Shape 149">
            <a:extLst>
              <a:ext uri="{FF2B5EF4-FFF2-40B4-BE49-F238E27FC236}">
                <a16:creationId xmlns:a16="http://schemas.microsoft.com/office/drawing/2014/main" id="{F63B9805-7F54-4534-8DF4-4E9B63E47865}"/>
              </a:ext>
            </a:extLst>
          </p:cNvPr>
          <p:cNvSpPr/>
          <p:nvPr/>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tx2"/>
          </a:solidFill>
          <a:ln w="19050" cap="flat">
            <a:solidFill>
              <a:schemeClr val="tx2"/>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grpSp>
        <p:nvGrpSpPr>
          <p:cNvPr id="40" name="Group 39">
            <a:extLst>
              <a:ext uri="{FF2B5EF4-FFF2-40B4-BE49-F238E27FC236}">
                <a16:creationId xmlns:a16="http://schemas.microsoft.com/office/drawing/2014/main" id="{70E360EF-CEE5-41EB-8C2E-E1946DF21496}"/>
              </a:ext>
            </a:extLst>
          </p:cNvPr>
          <p:cNvGrpSpPr/>
          <p:nvPr/>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
        <p:nvSpPr>
          <p:cNvPr id="4" name="No_Classification">
            <a:extLst>
              <a:ext uri="{FF2B5EF4-FFF2-40B4-BE49-F238E27FC236}">
                <a16:creationId xmlns:a16="http://schemas.microsoft.com/office/drawing/2014/main" id="{AE68ADF8-4755-862E-E6B1-259879A1C28C}"/>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7836904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le white">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chemeClr val="tx2"/>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138" name="Freeform: Shape 137">
            <a:extLst>
              <a:ext uri="{FF2B5EF4-FFF2-40B4-BE49-F238E27FC236}">
                <a16:creationId xmlns:a16="http://schemas.microsoft.com/office/drawing/2014/main" id="{A5583D53-4242-4D6C-8D47-69EF5744DE7D}"/>
              </a:ext>
            </a:extLst>
          </p:cNvPr>
          <p:cNvSpPr/>
          <p:nvPr/>
        </p:nvSpPr>
        <p:spPr>
          <a:xfrm>
            <a:off x="828243" y="-30144"/>
            <a:ext cx="624144" cy="2055104"/>
          </a:xfrm>
          <a:custGeom>
            <a:avLst/>
            <a:gdLst>
              <a:gd name="connsiteX0" fmla="*/ 434287 w 624144"/>
              <a:gd name="connsiteY0" fmla="*/ 0 h 2055104"/>
              <a:gd name="connsiteX1" fmla="*/ 624144 w 624144"/>
              <a:gd name="connsiteY1" fmla="*/ 0 h 2055104"/>
              <a:gd name="connsiteX2" fmla="*/ 624144 w 624144"/>
              <a:gd name="connsiteY2" fmla="*/ 573869 h 2055104"/>
              <a:gd name="connsiteX3" fmla="*/ 624144 w 624144"/>
              <a:gd name="connsiteY3" fmla="*/ 578820 h 2055104"/>
              <a:gd name="connsiteX4" fmla="*/ 594592 w 624144"/>
              <a:gd name="connsiteY4" fmla="*/ 645219 h 2055104"/>
              <a:gd name="connsiteX5" fmla="*/ 587778 w 624144"/>
              <a:gd name="connsiteY5" fmla="*/ 649559 h 2055104"/>
              <a:gd name="connsiteX6" fmla="*/ 189890 w 624144"/>
              <a:gd name="connsiteY6" fmla="*/ 1047448 h 2055104"/>
              <a:gd name="connsiteX7" fmla="*/ 189890 w 624144"/>
              <a:gd name="connsiteY7" fmla="*/ 1957668 h 2055104"/>
              <a:gd name="connsiteX8" fmla="*/ 189890 w 624144"/>
              <a:gd name="connsiteY8" fmla="*/ 1962619 h 2055104"/>
              <a:gd name="connsiteX9" fmla="*/ 92485 w 624144"/>
              <a:gd name="connsiteY9" fmla="*/ 2055072 h 2055104"/>
              <a:gd name="connsiteX10" fmla="*/ 32 w 624144"/>
              <a:gd name="connsiteY10" fmla="*/ 1957668 h 2055104"/>
              <a:gd name="connsiteX11" fmla="*/ 32 w 624144"/>
              <a:gd name="connsiteY11" fmla="*/ 1008122 h 2055104"/>
              <a:gd name="connsiteX12" fmla="*/ 7252 w 624144"/>
              <a:gd name="connsiteY12" fmla="*/ 971812 h 2055104"/>
              <a:gd name="connsiteX13" fmla="*/ 26499 w 624144"/>
              <a:gd name="connsiteY13" fmla="*/ 942983 h 2055104"/>
              <a:gd name="connsiteX14" fmla="*/ 27817 w 624144"/>
              <a:gd name="connsiteY14" fmla="*/ 940948 h 2055104"/>
              <a:gd name="connsiteX15" fmla="*/ 434287 w 624144"/>
              <a:gd name="connsiteY15" fmla="*/ 534478 h 205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55104">
                <a:moveTo>
                  <a:pt x="434287" y="0"/>
                </a:moveTo>
                <a:lnTo>
                  <a:pt x="624144" y="0"/>
                </a:lnTo>
                <a:lnTo>
                  <a:pt x="624144" y="573869"/>
                </a:lnTo>
                <a:lnTo>
                  <a:pt x="624144" y="578820"/>
                </a:lnTo>
                <a:cubicBezTo>
                  <a:pt x="623461" y="605033"/>
                  <a:pt x="612218" y="628488"/>
                  <a:pt x="594592" y="645219"/>
                </a:cubicBezTo>
                <a:lnTo>
                  <a:pt x="587778" y="649559"/>
                </a:lnTo>
                <a:lnTo>
                  <a:pt x="189890" y="1047448"/>
                </a:lnTo>
                <a:lnTo>
                  <a:pt x="189890" y="1957668"/>
                </a:lnTo>
                <a:cubicBezTo>
                  <a:pt x="189935" y="1959318"/>
                  <a:pt x="189935" y="1960969"/>
                  <a:pt x="189890" y="1962619"/>
                </a:cubicBezTo>
                <a:cubicBezTo>
                  <a:pt x="188523" y="2015044"/>
                  <a:pt x="144917" y="2056439"/>
                  <a:pt x="92485" y="2055072"/>
                </a:cubicBezTo>
                <a:cubicBezTo>
                  <a:pt x="40060" y="2053706"/>
                  <a:pt x="-1335" y="2010093"/>
                  <a:pt x="32" y="1957668"/>
                </a:cubicBezTo>
                <a:lnTo>
                  <a:pt x="32" y="1008122"/>
                </a:lnTo>
                <a:cubicBezTo>
                  <a:pt x="32" y="995542"/>
                  <a:pt x="2530" y="983217"/>
                  <a:pt x="7252" y="971812"/>
                </a:cubicBezTo>
                <a:lnTo>
                  <a:pt x="26499" y="942983"/>
                </a:lnTo>
                <a:lnTo>
                  <a:pt x="27817" y="940948"/>
                </a:lnTo>
                <a:lnTo>
                  <a:pt x="434287" y="534478"/>
                </a:lnTo>
                <a:close/>
              </a:path>
            </a:pathLst>
          </a:custGeom>
          <a:solidFill>
            <a:srgbClr val="5B8E9F"/>
          </a:solidFill>
          <a:ln w="6379"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p:nvSpPr>
        <p:spPr>
          <a:xfrm>
            <a:off x="828453" y="2048681"/>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p:nvSpPr>
        <p:spPr>
          <a:xfrm>
            <a:off x="828453" y="2492515"/>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p:nvSpPr>
        <p:spPr>
          <a:xfrm>
            <a:off x="828453" y="2714433"/>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p:nvSpPr>
        <p:spPr>
          <a:xfrm>
            <a:off x="828453" y="2270598"/>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7852CAB7-7641-47BE-86ED-33C2EAE783D6}"/>
              </a:ext>
            </a:extLst>
          </p:cNvPr>
          <p:cNvSpPr/>
          <p:nvPr/>
        </p:nvSpPr>
        <p:spPr>
          <a:xfrm>
            <a:off x="680716" y="-30144"/>
            <a:ext cx="472098" cy="2483216"/>
          </a:xfrm>
          <a:custGeom>
            <a:avLst/>
            <a:gdLst>
              <a:gd name="connsiteX0" fmla="*/ 434093 w 472098"/>
              <a:gd name="connsiteY0" fmla="*/ 0 h 2483216"/>
              <a:gd name="connsiteX1" fmla="*/ 472065 w 472098"/>
              <a:gd name="connsiteY1" fmla="*/ 0 h 2483216"/>
              <a:gd name="connsiteX2" fmla="*/ 472065 w 472098"/>
              <a:gd name="connsiteY2" fmla="*/ 492956 h 2483216"/>
              <a:gd name="connsiteX3" fmla="*/ 472065 w 472098"/>
              <a:gd name="connsiteY3" fmla="*/ 495167 h 2483216"/>
              <a:gd name="connsiteX4" fmla="*/ 466743 w 472098"/>
              <a:gd name="connsiteY4" fmla="*/ 506158 h 2483216"/>
              <a:gd name="connsiteX5" fmla="*/ 466713 w 472098"/>
              <a:gd name="connsiteY5" fmla="*/ 506235 h 2483216"/>
              <a:gd name="connsiteX6" fmla="*/ 466699 w 472098"/>
              <a:gd name="connsiteY6" fmla="*/ 506249 h 2483216"/>
              <a:gd name="connsiteX7" fmla="*/ 465721 w 472098"/>
              <a:gd name="connsiteY7" fmla="*/ 508269 h 2483216"/>
              <a:gd name="connsiteX8" fmla="*/ 464124 w 472098"/>
              <a:gd name="connsiteY8" fmla="*/ 508825 h 2483216"/>
              <a:gd name="connsiteX9" fmla="*/ 38004 w 472098"/>
              <a:gd name="connsiteY9" fmla="*/ 934945 h 2483216"/>
              <a:gd name="connsiteX10" fmla="*/ 38004 w 472098"/>
              <a:gd name="connsiteY10" fmla="*/ 2463089 h 2483216"/>
              <a:gd name="connsiteX11" fmla="*/ 38004 w 472098"/>
              <a:gd name="connsiteY11" fmla="*/ 2465301 h 2483216"/>
              <a:gd name="connsiteX12" fmla="*/ 17909 w 472098"/>
              <a:gd name="connsiteY12" fmla="*/ 2483184 h 2483216"/>
              <a:gd name="connsiteX13" fmla="*/ 32 w 472098"/>
              <a:gd name="connsiteY13" fmla="*/ 2463089 h 2483216"/>
              <a:gd name="connsiteX14" fmla="*/ 32 w 472098"/>
              <a:gd name="connsiteY14" fmla="*/ 927274 h 2483216"/>
              <a:gd name="connsiteX15" fmla="*/ 4958 w 472098"/>
              <a:gd name="connsiteY15" fmla="*/ 915283 h 2483216"/>
              <a:gd name="connsiteX16" fmla="*/ 5074 w 472098"/>
              <a:gd name="connsiteY16" fmla="*/ 915228 h 2483216"/>
              <a:gd name="connsiteX17" fmla="*/ 5640 w 472098"/>
              <a:gd name="connsiteY17" fmla="*/ 913607 h 2483216"/>
              <a:gd name="connsiteX18" fmla="*/ 434093 w 472098"/>
              <a:gd name="connsiteY18" fmla="*/ 485154 h 248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83216">
                <a:moveTo>
                  <a:pt x="434093" y="0"/>
                </a:moveTo>
                <a:lnTo>
                  <a:pt x="472065" y="0"/>
                </a:lnTo>
                <a:lnTo>
                  <a:pt x="472065" y="492956"/>
                </a:lnTo>
                <a:cubicBezTo>
                  <a:pt x="472110" y="493691"/>
                  <a:pt x="472110" y="494432"/>
                  <a:pt x="472065" y="495167"/>
                </a:cubicBezTo>
                <a:lnTo>
                  <a:pt x="466743" y="506158"/>
                </a:lnTo>
                <a:lnTo>
                  <a:pt x="466713" y="506235"/>
                </a:lnTo>
                <a:lnTo>
                  <a:pt x="466699" y="506249"/>
                </a:lnTo>
                <a:lnTo>
                  <a:pt x="465721" y="508269"/>
                </a:lnTo>
                <a:lnTo>
                  <a:pt x="464124" y="508825"/>
                </a:lnTo>
                <a:lnTo>
                  <a:pt x="38004" y="934945"/>
                </a:lnTo>
                <a:lnTo>
                  <a:pt x="38004" y="2463089"/>
                </a:lnTo>
                <a:cubicBezTo>
                  <a:pt x="38049" y="2463824"/>
                  <a:pt x="38049" y="2464566"/>
                  <a:pt x="38004" y="2465301"/>
                </a:cubicBezTo>
                <a:cubicBezTo>
                  <a:pt x="37391" y="2475789"/>
                  <a:pt x="28398" y="2483790"/>
                  <a:pt x="17909" y="2483184"/>
                </a:cubicBezTo>
                <a:cubicBezTo>
                  <a:pt x="7427" y="2482571"/>
                  <a:pt x="-580" y="2473572"/>
                  <a:pt x="32" y="2463089"/>
                </a:cubicBezTo>
                <a:lnTo>
                  <a:pt x="32" y="927274"/>
                </a:lnTo>
                <a:cubicBezTo>
                  <a:pt x="245" y="922832"/>
                  <a:pt x="1986" y="918590"/>
                  <a:pt x="4958" y="915283"/>
                </a:cubicBezTo>
                <a:lnTo>
                  <a:pt x="5074" y="915228"/>
                </a:lnTo>
                <a:lnTo>
                  <a:pt x="5640" y="913607"/>
                </a:lnTo>
                <a:lnTo>
                  <a:pt x="434093" y="485154"/>
                </a:lnTo>
                <a:close/>
              </a:path>
            </a:pathLst>
          </a:custGeom>
          <a:solidFill>
            <a:schemeClr val="tx2"/>
          </a:solidFill>
          <a:ln w="19050" cap="flat">
            <a:solidFill>
              <a:schemeClr val="tx2"/>
            </a:solidFill>
            <a:prstDash val="solid"/>
            <a:miter/>
          </a:ln>
        </p:spPr>
        <p:txBody>
          <a:bodyPr rtlCol="0" anchor="ctr"/>
          <a:lstStyle/>
          <a:p>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
        <p:nvSpPr>
          <p:cNvPr id="4" name="No_Classification">
            <a:extLst>
              <a:ext uri="{FF2B5EF4-FFF2-40B4-BE49-F238E27FC236}">
                <a16:creationId xmlns:a16="http://schemas.microsoft.com/office/drawing/2014/main" id="{F2A75BDD-AE6B-7895-F2B1-B5D0D6300BD8}"/>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5311706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white">
    <p:spTree>
      <p:nvGrpSpPr>
        <p:cNvPr id="1" name=""/>
        <p:cNvGrpSpPr/>
        <p:nvPr/>
      </p:nvGrpSpPr>
      <p:grpSpPr>
        <a:xfrm>
          <a:off x="0" y="0"/>
          <a:ext cx="0" cy="0"/>
          <a:chOff x="0" y="0"/>
          <a:chExt cx="0" cy="0"/>
        </a:xfrm>
      </p:grpSpPr>
      <p:sp>
        <p:nvSpPr>
          <p:cNvPr id="131" name="Rectangle 130">
            <a:extLst>
              <a:ext uri="{FF2B5EF4-FFF2-40B4-BE49-F238E27FC236}">
                <a16:creationId xmlns:a16="http://schemas.microsoft.com/office/drawing/2014/main" id="{4C281646-3673-4BEB-B16D-1816292F8E88}"/>
              </a:ext>
            </a:extLst>
          </p:cNvPr>
          <p:cNvSpPr/>
          <p:nvPr/>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Picture 104" descr="Chart, bubble chart&#10;&#10;Description automatically generated">
            <a:extLst>
              <a:ext uri="{FF2B5EF4-FFF2-40B4-BE49-F238E27FC236}">
                <a16:creationId xmlns:a16="http://schemas.microsoft.com/office/drawing/2014/main" id="{D9EFBD23-FD67-4B3D-B70E-6F1F04E6502D}"/>
              </a:ext>
            </a:extLst>
          </p:cNvPr>
          <p:cNvPicPr>
            <a:picLocks noChangeAspect="1"/>
          </p:cNvPicPr>
          <p:nvPr/>
        </p:nvPicPr>
        <p:blipFill rotWithShape="1">
          <a:blip r:embed="rId3"/>
          <a:srcRect t="2694" b="46535"/>
          <a:stretch/>
        </p:blipFill>
        <p:spPr>
          <a:xfrm>
            <a:off x="636609" y="0"/>
            <a:ext cx="1590543" cy="2716046"/>
          </a:xfrm>
          <a:prstGeom prst="rect">
            <a:avLst/>
          </a:prstGeom>
        </p:spPr>
      </p:pic>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098158" y="5654306"/>
            <a:ext cx="2753080"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215454"/>
            <a:ext cx="5760000" cy="1519947"/>
          </a:xfrm>
        </p:spPr>
        <p:txBody>
          <a:bodyPr anchor="b">
            <a:noAutofit/>
          </a:bodyPr>
          <a:lstStyle>
            <a:lvl1pPr algn="l">
              <a:lnSpc>
                <a:spcPct val="85000"/>
              </a:lnSpc>
              <a:defRPr sz="3400" b="1">
                <a:solidFill>
                  <a:schemeClr val="accent1"/>
                </a:solidFill>
              </a:defRPr>
            </a:lvl1pPr>
          </a:lstStyle>
          <a:p>
            <a:r>
              <a:rPr lang="en-GB"/>
              <a:t>add section title across two or three lines</a:t>
            </a:r>
          </a:p>
        </p:txBody>
      </p:sp>
      <p:sp>
        <p:nvSpPr>
          <p:cNvPr id="3" name="No_Classification">
            <a:extLst>
              <a:ext uri="{FF2B5EF4-FFF2-40B4-BE49-F238E27FC236}">
                <a16:creationId xmlns:a16="http://schemas.microsoft.com/office/drawing/2014/main" id="{4DEB753A-E214-DAD6-D855-3F5F18681737}"/>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3448040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ection blu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BB39C-0EFB-44BF-90EF-E74C469D4039}"/>
              </a:ext>
            </a:extLst>
          </p:cNvPr>
          <p:cNvSpPr/>
          <p:nvPr/>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215454"/>
            <a:ext cx="5760000" cy="1519947"/>
          </a:xfrm>
        </p:spPr>
        <p:txBody>
          <a:bodyPr anchor="b">
            <a:noAutofit/>
          </a:bodyPr>
          <a:lstStyle>
            <a:lvl1pPr algn="l">
              <a:lnSpc>
                <a:spcPct val="85000"/>
              </a:lnSpc>
              <a:defRPr sz="3400" b="1">
                <a:solidFill>
                  <a:schemeClr val="bg1"/>
                </a:solidFill>
              </a:defRPr>
            </a:lvl1pPr>
          </a:lstStyle>
          <a:p>
            <a:r>
              <a:rPr lang="en-US"/>
              <a:t>add section title across two or three lines</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p:nvPicPr>
        <p:blipFill rotWithShape="1">
          <a:blip r:embed="rId5"/>
          <a:srcRect t="2801" r="45708" b="45214"/>
          <a:stretch/>
        </p:blipFill>
        <p:spPr>
          <a:xfrm>
            <a:off x="636609" y="-1"/>
            <a:ext cx="866265" cy="2789719"/>
          </a:xfrm>
          <a:prstGeom prst="rect">
            <a:avLst/>
          </a:prstGeom>
        </p:spPr>
      </p:pic>
      <p:sp>
        <p:nvSpPr>
          <p:cNvPr id="3" name="No_Classification">
            <a:extLst>
              <a:ext uri="{FF2B5EF4-FFF2-40B4-BE49-F238E27FC236}">
                <a16:creationId xmlns:a16="http://schemas.microsoft.com/office/drawing/2014/main" id="{83383C36-6FD6-50B9-EB8E-1F7FFF478B03}"/>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0454003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E58FBB-03C6-46B7-B6D4-3935370D4889}"/>
              </a:ext>
            </a:extLst>
          </p:cNvPr>
          <p:cNvSpPr/>
          <p:nvPr/>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accent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p:nvPicPr>
        <p:blipFill rotWithShape="1">
          <a:blip r:embed="rId3"/>
          <a:srcRect t="1188"/>
          <a:stretch/>
        </p:blipFill>
        <p:spPr>
          <a:xfrm>
            <a:off x="244441" y="0"/>
            <a:ext cx="1585457" cy="5269117"/>
          </a:xfrm>
          <a:prstGeom prst="rect">
            <a:avLst/>
          </a:prstGeom>
        </p:spPr>
      </p:pic>
      <p:sp>
        <p:nvSpPr>
          <p:cNvPr id="3" name="No_Classification">
            <a:extLst>
              <a:ext uri="{FF2B5EF4-FFF2-40B4-BE49-F238E27FC236}">
                <a16:creationId xmlns:a16="http://schemas.microsoft.com/office/drawing/2014/main" id="{28A06661-1D64-1CF1-A791-E0E2CE70209F}"/>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7287460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blu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8830D8-1031-4A67-8A6C-BB61006F9272}"/>
              </a:ext>
            </a:extLst>
          </p:cNvPr>
          <p:cNvSpPr/>
          <p:nvPr/>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bg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p:nvPicPr>
        <p:blipFill rotWithShape="1">
          <a:blip r:embed="rId3"/>
          <a:srcRect t="1188"/>
          <a:stretch/>
        </p:blipFill>
        <p:spPr>
          <a:xfrm>
            <a:off x="244441" y="0"/>
            <a:ext cx="1585457" cy="5269117"/>
          </a:xfrm>
          <a:prstGeom prst="rect">
            <a:avLst/>
          </a:prstGeom>
        </p:spPr>
      </p:pic>
      <p:sp>
        <p:nvSpPr>
          <p:cNvPr id="3" name="No_Classification">
            <a:extLst>
              <a:ext uri="{FF2B5EF4-FFF2-40B4-BE49-F238E27FC236}">
                <a16:creationId xmlns:a16="http://schemas.microsoft.com/office/drawing/2014/main" id="{AE1418E1-E553-F045-3C03-CC0F0A6EDF25}"/>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991310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s page with pictur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FA8B7E4-4F30-434B-B9E0-83F2ECEDA402}"/>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15" name="Text Placeholder 14">
            <a:extLst>
              <a:ext uri="{FF2B5EF4-FFF2-40B4-BE49-F238E27FC236}">
                <a16:creationId xmlns:a16="http://schemas.microsoft.com/office/drawing/2014/main" id="{44F4512A-5578-40CB-B9F3-48499FD0B5BD}"/>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6" name="Text Placeholder 14">
            <a:extLst>
              <a:ext uri="{FF2B5EF4-FFF2-40B4-BE49-F238E27FC236}">
                <a16:creationId xmlns:a16="http://schemas.microsoft.com/office/drawing/2014/main" id="{05ED987F-3229-4CD3-B083-3517F3D4A025}"/>
              </a:ext>
            </a:extLst>
          </p:cNvPr>
          <p:cNvSpPr>
            <a:spLocks noGrp="1"/>
          </p:cNvSpPr>
          <p:nvPr>
            <p:ph type="body" sz="quarter" idx="13" hasCustomPrompt="1"/>
          </p:nvPr>
        </p:nvSpPr>
        <p:spPr>
          <a:xfrm>
            <a:off x="56883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3" name="No_Classification">
            <a:extLst>
              <a:ext uri="{FF2B5EF4-FFF2-40B4-BE49-F238E27FC236}">
                <a16:creationId xmlns:a16="http://schemas.microsoft.com/office/drawing/2014/main" id="{0F531325-77BC-2E61-A3DB-796269A3A55F}"/>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9654372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ents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5" name="Text Placeholder 14">
            <a:extLst>
              <a:ext uri="{FF2B5EF4-FFF2-40B4-BE49-F238E27FC236}">
                <a16:creationId xmlns:a16="http://schemas.microsoft.com/office/drawing/2014/main" id="{B6ADBB60-E32E-4898-ACCA-69B2896A523A}"/>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6" name="Text Placeholder 14">
            <a:extLst>
              <a:ext uri="{FF2B5EF4-FFF2-40B4-BE49-F238E27FC236}">
                <a16:creationId xmlns:a16="http://schemas.microsoft.com/office/drawing/2014/main" id="{04A94C49-14DB-4E95-B443-D2F07429D40B}"/>
              </a:ext>
            </a:extLst>
          </p:cNvPr>
          <p:cNvSpPr>
            <a:spLocks noGrp="1"/>
          </p:cNvSpPr>
          <p:nvPr>
            <p:ph type="body" sz="quarter" idx="13" hasCustomPrompt="1"/>
          </p:nvPr>
        </p:nvSpPr>
        <p:spPr>
          <a:xfrm>
            <a:off x="55832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11" name="Text Placeholder 14">
            <a:extLst>
              <a:ext uri="{FF2B5EF4-FFF2-40B4-BE49-F238E27FC236}">
                <a16:creationId xmlns:a16="http://schemas.microsoft.com/office/drawing/2014/main" id="{B63F6C9C-73A3-4003-9535-01B8E495077F}"/>
              </a:ext>
            </a:extLst>
          </p:cNvPr>
          <p:cNvSpPr>
            <a:spLocks noGrp="1"/>
          </p:cNvSpPr>
          <p:nvPr>
            <p:ph type="body" sz="quarter" idx="14" hasCustomPrompt="1"/>
          </p:nvPr>
        </p:nvSpPr>
        <p:spPr>
          <a:xfrm>
            <a:off x="6309663"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2" name="Text Placeholder 14">
            <a:extLst>
              <a:ext uri="{FF2B5EF4-FFF2-40B4-BE49-F238E27FC236}">
                <a16:creationId xmlns:a16="http://schemas.microsoft.com/office/drawing/2014/main" id="{58F40EBD-D5DF-4E4A-A312-056D3EBEA673}"/>
              </a:ext>
            </a:extLst>
          </p:cNvPr>
          <p:cNvSpPr>
            <a:spLocks noGrp="1"/>
          </p:cNvSpPr>
          <p:nvPr>
            <p:ph type="body" sz="quarter" idx="15" hasCustomPrompt="1"/>
          </p:nvPr>
        </p:nvSpPr>
        <p:spPr>
          <a:xfrm>
            <a:off x="11437466"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3" name="No_Classification">
            <a:extLst>
              <a:ext uri="{FF2B5EF4-FFF2-40B4-BE49-F238E27FC236}">
                <a16:creationId xmlns:a16="http://schemas.microsoft.com/office/drawing/2014/main" id="{85D98457-2C60-EA92-1774-14C716FC6906}"/>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833774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No_Classification">
            <a:extLst>
              <a:ext uri="{FF2B5EF4-FFF2-40B4-BE49-F238E27FC236}">
                <a16:creationId xmlns:a16="http://schemas.microsoft.com/office/drawing/2014/main" id="{4CB29FF5-7925-5B4C-DC50-67DD64DCD670}"/>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1079284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blue">
    <p:bg>
      <p:bgPr>
        <a:solidFill>
          <a:schemeClr val="tx2"/>
        </a:solidFill>
        <a:effectLst/>
      </p:bgPr>
    </p:bg>
    <p:spTree>
      <p:nvGrpSpPr>
        <p:cNvPr id="1" name=""/>
        <p:cNvGrpSpPr/>
        <p:nvPr/>
      </p:nvGrpSpPr>
      <p:grpSpPr>
        <a:xfrm>
          <a:off x="0" y="0"/>
          <a:ext cx="0" cy="0"/>
          <a:chOff x="0" y="0"/>
          <a:chExt cx="0" cy="0"/>
        </a:xfrm>
      </p:grpSpPr>
      <p:sp>
        <p:nvSpPr>
          <p:cNvPr id="2" name="No_Classification">
            <a:extLst>
              <a:ext uri="{FF2B5EF4-FFF2-40B4-BE49-F238E27FC236}">
                <a16:creationId xmlns:a16="http://schemas.microsoft.com/office/drawing/2014/main" id="{FAF67AD7-3544-C582-D517-87E6982D8CFC}"/>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394398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E58FBB-03C6-46B7-B6D4-3935370D4889}"/>
              </a:ext>
            </a:extLst>
          </p:cNvPr>
          <p:cNvSpPr/>
          <p:nvPr userDrawn="1"/>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accent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userDrawn="1"/>
        </p:nvPicPr>
        <p:blipFill rotWithShape="1">
          <a:blip r:embed="rId2"/>
          <a:srcRect t="1188"/>
          <a:stretch/>
        </p:blipFill>
        <p:spPr>
          <a:xfrm>
            <a:off x="244441" y="0"/>
            <a:ext cx="1585457" cy="5269117"/>
          </a:xfrm>
          <a:prstGeom prst="rect">
            <a:avLst/>
          </a:prstGeom>
        </p:spPr>
      </p:pic>
    </p:spTree>
    <p:extLst>
      <p:ext uri="{BB962C8B-B14F-4D97-AF65-F5344CB8AC3E}">
        <p14:creationId xmlns:p14="http://schemas.microsoft.com/office/powerpoint/2010/main" val="38658662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No_Classification">
            <a:extLst>
              <a:ext uri="{FF2B5EF4-FFF2-40B4-BE49-F238E27FC236}">
                <a16:creationId xmlns:a16="http://schemas.microsoft.com/office/drawing/2014/main" id="{D87EB777-0AEB-C3B0-0038-EB0EC0E89948}"/>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8529973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No_Classification">
            <a:extLst>
              <a:ext uri="{FF2B5EF4-FFF2-40B4-BE49-F238E27FC236}">
                <a16:creationId xmlns:a16="http://schemas.microsoft.com/office/drawing/2014/main" id="{31DC5F65-255E-F95D-BE6A-F6B5247AEAE4}"/>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3177662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4D954E53-4640-5DFF-3F3D-270002C24C0A}"/>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585662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mp;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D0C2597D-47F0-8824-FD55-E29F224EE90E}"/>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508209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mp;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02E4DDC4-51A7-45E2-D7D1-D455ACE357E4}"/>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5436133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amp; 2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DC32AB18-33F2-C588-4875-485EB88E9426}"/>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1211111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content &amp;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9"/>
          </a:xfrm>
          <a:prstGeom prst="rect">
            <a:avLst/>
          </a:pr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4" name="No_Classification">
            <a:extLst>
              <a:ext uri="{FF2B5EF4-FFF2-40B4-BE49-F238E27FC236}">
                <a16:creationId xmlns:a16="http://schemas.microsoft.com/office/drawing/2014/main" id="{1F357CD3-29B3-6ABE-6D59-AD61BD469430}"/>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6283827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content &amp; char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8"/>
          </a:xfrm>
          <a:prstGeom prst="rect">
            <a:avLst/>
          </a:pr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4" name="No_Classification">
            <a:extLst>
              <a:ext uri="{FF2B5EF4-FFF2-40B4-BE49-F238E27FC236}">
                <a16:creationId xmlns:a16="http://schemas.microsoft.com/office/drawing/2014/main" id="{F93B4E46-BA92-56A0-8B7E-C0CFBD03C695}"/>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2558750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mp; 2 content with graphic">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AFFE2BBC-DC05-4694-9F11-59DB3A663E87}"/>
              </a:ext>
            </a:extLst>
          </p:cNvPr>
          <p:cNvPicPr>
            <a:picLocks noChangeAspect="1"/>
          </p:cNvPicPr>
          <p:nvPr/>
        </p:nvPicPr>
        <p:blipFill rotWithShape="1">
          <a:blip r:embed="rId3"/>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8E4925DC-8DBC-9A32-ED15-EA0EFDF9E956}"/>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6549472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content&amp; table with graphic">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EE97333A-2F33-462D-9983-42A23EE6B7CB}"/>
              </a:ext>
            </a:extLst>
          </p:cNvPr>
          <p:cNvPicPr>
            <a:picLocks noChangeAspect="1"/>
          </p:cNvPicPr>
          <p:nvPr/>
        </p:nvPicPr>
        <p:blipFill rotWithShape="1">
          <a:blip r:embed="rId3"/>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072"/>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able Placeholder 8">
            <a:extLst>
              <a:ext uri="{FF2B5EF4-FFF2-40B4-BE49-F238E27FC236}">
                <a16:creationId xmlns:a16="http://schemas.microsoft.com/office/drawing/2014/main" id="{69D71296-FBC7-46A5-976F-07C84B3CE5E6}"/>
              </a:ext>
            </a:extLst>
          </p:cNvPr>
          <p:cNvSpPr>
            <a:spLocks noGrp="1"/>
          </p:cNvSpPr>
          <p:nvPr>
            <p:ph type="tbl" sz="quarter" idx="11" hasCustomPrompt="1"/>
          </p:nvPr>
        </p:nvSpPr>
        <p:spPr>
          <a:xfrm>
            <a:off x="6096000" y="1808163"/>
            <a:ext cx="5630863" cy="4141787"/>
          </a:xfrm>
          <a:prstGeom prst="rect">
            <a:avLst/>
          </a:prstGeom>
          <a:solidFill>
            <a:schemeClr val="bg2">
              <a:lumMod val="20000"/>
              <a:lumOff val="8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table</a:t>
            </a:r>
          </a:p>
        </p:txBody>
      </p:sp>
      <p:sp>
        <p:nvSpPr>
          <p:cNvPr id="4" name="No_Classification">
            <a:extLst>
              <a:ext uri="{FF2B5EF4-FFF2-40B4-BE49-F238E27FC236}">
                <a16:creationId xmlns:a16="http://schemas.microsoft.com/office/drawing/2014/main" id="{893D57D6-9ADA-D03E-1581-2F31C3DC22C5}"/>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07014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8830D8-1031-4A67-8A6C-BB61006F9272}"/>
              </a:ext>
            </a:extLst>
          </p:cNvPr>
          <p:cNvSpPr/>
          <p:nvPr userDrawn="1"/>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bg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userDrawn="1"/>
        </p:nvPicPr>
        <p:blipFill rotWithShape="1">
          <a:blip r:embed="rId2"/>
          <a:srcRect t="1188"/>
          <a:stretch/>
        </p:blipFill>
        <p:spPr>
          <a:xfrm>
            <a:off x="244441" y="0"/>
            <a:ext cx="1585457" cy="5269117"/>
          </a:xfrm>
          <a:prstGeom prst="rect">
            <a:avLst/>
          </a:prstGeom>
        </p:spPr>
      </p:pic>
    </p:spTree>
    <p:extLst>
      <p:ext uri="{BB962C8B-B14F-4D97-AF65-F5344CB8AC3E}">
        <p14:creationId xmlns:p14="http://schemas.microsoft.com/office/powerpoint/2010/main" val="20583262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urpose &amp; Vision">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D4B713FA-FEDC-4B8C-85D7-9815EE148469}"/>
              </a:ext>
            </a:extLst>
          </p:cNvPr>
          <p:cNvPicPr>
            <a:picLocks noChangeAspect="1"/>
          </p:cNvPicPr>
          <p:nvPr/>
        </p:nvPicPr>
        <p:blipFill rotWithShape="1">
          <a:blip r:embed="rId3"/>
          <a:srcRect t="5524" r="4876"/>
          <a:stretch/>
        </p:blipFill>
        <p:spPr>
          <a:xfrm>
            <a:off x="253497" y="-1"/>
            <a:ext cx="11938503" cy="6171403"/>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2"/>
            <a:ext cx="8942080" cy="2896147"/>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Group 10">
            <a:extLst>
              <a:ext uri="{FF2B5EF4-FFF2-40B4-BE49-F238E27FC236}">
                <a16:creationId xmlns:a16="http://schemas.microsoft.com/office/drawing/2014/main" id="{51620BF9-C6E3-4962-BC0C-142AF33CA4A3}"/>
              </a:ext>
            </a:extLst>
          </p:cNvPr>
          <p:cNvGrpSpPr/>
          <p:nvPr/>
        </p:nvGrpSpPr>
        <p:grpSpPr>
          <a:xfrm>
            <a:off x="452438" y="464145"/>
            <a:ext cx="825709" cy="177846"/>
            <a:chOff x="452438" y="265845"/>
            <a:chExt cx="825709" cy="177846"/>
          </a:xfrm>
        </p:grpSpPr>
        <p:sp>
          <p:nvSpPr>
            <p:cNvPr id="12" name="Freeform: Shape 11">
              <a:extLst>
                <a:ext uri="{FF2B5EF4-FFF2-40B4-BE49-F238E27FC236}">
                  <a16:creationId xmlns:a16="http://schemas.microsoft.com/office/drawing/2014/main" id="{C2577B0D-ABB3-4B7B-891D-784114FFD296}"/>
                </a:ext>
              </a:extLst>
            </p:cNvPr>
            <p:cNvSpPr/>
            <p:nvPr/>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AFE67AC-0E40-417D-B3ED-9EEBCB776C98}"/>
                </a:ext>
              </a:extLst>
            </p:cNvPr>
            <p:cNvSpPr/>
            <p:nvPr/>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F111F8-FA17-4365-AAF4-D15C3099822B}"/>
                </a:ext>
              </a:extLst>
            </p:cNvPr>
            <p:cNvSpPr/>
            <p:nvPr/>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8CFE490-B41C-4650-84D4-B7779F0C8FB7}"/>
                </a:ext>
              </a:extLst>
            </p:cNvPr>
            <p:cNvSpPr/>
            <p:nvPr/>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
        <p:nvSpPr>
          <p:cNvPr id="4" name="No_Classification">
            <a:extLst>
              <a:ext uri="{FF2B5EF4-FFF2-40B4-BE49-F238E27FC236}">
                <a16:creationId xmlns:a16="http://schemas.microsoft.com/office/drawing/2014/main" id="{DBE4EE24-AF09-4404-C6C0-29233B7E6BA3}"/>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3685600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5631529"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3" name="No_Classification">
            <a:extLst>
              <a:ext uri="{FF2B5EF4-FFF2-40B4-BE49-F238E27FC236}">
                <a16:creationId xmlns:a16="http://schemas.microsoft.com/office/drawing/2014/main" id="{5B955C96-7FCB-54D9-1545-7F92AAFD466D}"/>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628281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content &amp; pictur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6" name="Content Placeholder 2">
            <a:extLst>
              <a:ext uri="{FF2B5EF4-FFF2-40B4-BE49-F238E27FC236}">
                <a16:creationId xmlns:a16="http://schemas.microsoft.com/office/drawing/2014/main" id="{D7E6BB01-F29D-4EB0-B30A-FA8A89159FC8}"/>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No_Classification">
            <a:extLst>
              <a:ext uri="{FF2B5EF4-FFF2-40B4-BE49-F238E27FC236}">
                <a16:creationId xmlns:a16="http://schemas.microsoft.com/office/drawing/2014/main" id="{17536EC8-7C4B-660F-6CE1-1DC9A9A5DC50}"/>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9246630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content &amp; blue blank placeholder">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3" name="No_Classification">
            <a:extLst>
              <a:ext uri="{FF2B5EF4-FFF2-40B4-BE49-F238E27FC236}">
                <a16:creationId xmlns:a16="http://schemas.microsoft.com/office/drawing/2014/main" id="{1AEA7661-48CE-6EF8-4613-5B5891997E69}"/>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1775923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content &amp; white blank placeholder">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p:nvSpPr>
        <p:spPr>
          <a:xfrm>
            <a:off x="6146706" y="1964"/>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6" name="Content Placeholder 2">
            <a:extLst>
              <a:ext uri="{FF2B5EF4-FFF2-40B4-BE49-F238E27FC236}">
                <a16:creationId xmlns:a16="http://schemas.microsoft.com/office/drawing/2014/main" id="{62DA5FB6-B90F-48F0-8CD7-F9275CA2E71F}"/>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No_Classification">
            <a:extLst>
              <a:ext uri="{FF2B5EF4-FFF2-40B4-BE49-F238E27FC236}">
                <a16:creationId xmlns:a16="http://schemas.microsoft.com/office/drawing/2014/main" id="{DBF72177-A363-4433-5CC2-A8D7163C3AB7}"/>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477031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content &amp; chart on blue ">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prstGeom prst="rect">
            <a:avLst/>
          </a:pr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3" name="No_Classification">
            <a:extLst>
              <a:ext uri="{FF2B5EF4-FFF2-40B4-BE49-F238E27FC236}">
                <a16:creationId xmlns:a16="http://schemas.microsoft.com/office/drawing/2014/main" id="{F604DB40-4C2D-8765-8C22-D43E0BCAA672}"/>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3483198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content &amp; chart on white ">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prstGeom prst="rect">
            <a:avLst/>
          </a:pr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6" name="Content Placeholder 2">
            <a:extLst>
              <a:ext uri="{FF2B5EF4-FFF2-40B4-BE49-F238E27FC236}">
                <a16:creationId xmlns:a16="http://schemas.microsoft.com/office/drawing/2014/main" id="{59B006F4-6E48-4AB1-8408-4DB1A39A7AD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No_Classification">
            <a:extLst>
              <a:ext uri="{FF2B5EF4-FFF2-40B4-BE49-F238E27FC236}">
                <a16:creationId xmlns:a16="http://schemas.microsoft.com/office/drawing/2014/main" id="{5D6940E9-F400-E99C-842C-98EC87DD682F}"/>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9651553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Meet the team">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4334150F-86DE-4DE2-9F63-6E151D68B2CA}"/>
              </a:ext>
            </a:extLst>
          </p:cNvPr>
          <p:cNvSpPr>
            <a:spLocks noGrp="1"/>
          </p:cNvSpPr>
          <p:nvPr>
            <p:ph type="pic" sz="quarter" idx="18" hasCustomPrompt="1"/>
          </p:nvPr>
        </p:nvSpPr>
        <p:spPr>
          <a:xfrm>
            <a:off x="45243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lvl1pPr>
          </a:lstStyle>
          <a:p>
            <a:r>
              <a:rPr lang="en-US"/>
              <a:t>Meet the team</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a:prstGeom prst="rect">
            <a:avLst/>
          </a:prstGeom>
        </p:spPr>
        <p:txBody>
          <a:bodyPr/>
          <a:lstStyle>
            <a:lvl1pPr>
              <a:defRPr/>
            </a:lvl1pPr>
          </a:lstStyle>
          <a:p>
            <a:pPr lvl="0"/>
            <a:r>
              <a:rPr lang="en-US"/>
              <a:t>Add content</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a:prstGeom prst="rect">
            <a:avLst/>
          </a:prstGeom>
        </p:spPr>
        <p:txBody>
          <a:bodyPr/>
          <a:lstStyle>
            <a:lvl1pPr>
              <a:defRPr/>
            </a:lvl1pPr>
          </a:lstStyle>
          <a:p>
            <a:pPr lvl="0"/>
            <a:r>
              <a:rPr lang="en-US"/>
              <a:t>Add content</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a:prstGeom prst="rect">
            <a:avLst/>
          </a:prstGeom>
        </p:spPr>
        <p:txBody>
          <a:bodyPr/>
          <a:lstStyle>
            <a:lvl1pPr>
              <a:defRPr/>
            </a:lvl1pPr>
          </a:lstStyle>
          <a:p>
            <a:pPr lvl="0"/>
            <a:r>
              <a:rPr lang="en-US"/>
              <a:t>Add content</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a:prstGeom prst="rect">
            <a:avLst/>
          </a:prstGeom>
        </p:spPr>
        <p:txBody>
          <a:bodyPr/>
          <a:lstStyle>
            <a:lvl1pPr>
              <a:defRPr/>
            </a:lvl1pPr>
          </a:lstStyle>
          <a:p>
            <a:pPr lvl="0"/>
            <a:r>
              <a:rPr lang="en-US"/>
              <a:t>Add content</a:t>
            </a:r>
            <a:endParaRPr lang="en-GB"/>
          </a:p>
        </p:txBody>
      </p:sp>
      <p:sp>
        <p:nvSpPr>
          <p:cNvPr id="24" name="Picture Placeholder 23">
            <a:extLst>
              <a:ext uri="{FF2B5EF4-FFF2-40B4-BE49-F238E27FC236}">
                <a16:creationId xmlns:a16="http://schemas.microsoft.com/office/drawing/2014/main" id="{887CD75E-332A-46D6-83C3-655669B9C4EC}"/>
              </a:ext>
            </a:extLst>
          </p:cNvPr>
          <p:cNvSpPr>
            <a:spLocks noGrp="1"/>
          </p:cNvSpPr>
          <p:nvPr>
            <p:ph type="pic" sz="quarter" idx="19" hasCustomPrompt="1"/>
          </p:nvPr>
        </p:nvSpPr>
        <p:spPr>
          <a:xfrm>
            <a:off x="329209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5" name="Picture Placeholder 24">
            <a:extLst>
              <a:ext uri="{FF2B5EF4-FFF2-40B4-BE49-F238E27FC236}">
                <a16:creationId xmlns:a16="http://schemas.microsoft.com/office/drawing/2014/main" id="{D06B4DE3-88F7-47FE-ABFA-103025B357B4}"/>
              </a:ext>
            </a:extLst>
          </p:cNvPr>
          <p:cNvSpPr>
            <a:spLocks noGrp="1"/>
          </p:cNvSpPr>
          <p:nvPr>
            <p:ph type="pic" sz="quarter" idx="20" hasCustomPrompt="1"/>
          </p:nvPr>
        </p:nvSpPr>
        <p:spPr>
          <a:xfrm>
            <a:off x="613174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6" name="Picture Placeholder 25">
            <a:extLst>
              <a:ext uri="{FF2B5EF4-FFF2-40B4-BE49-F238E27FC236}">
                <a16:creationId xmlns:a16="http://schemas.microsoft.com/office/drawing/2014/main" id="{C0BFDF0D-FBCA-4E84-90D4-9FEC8248675B}"/>
              </a:ext>
            </a:extLst>
          </p:cNvPr>
          <p:cNvSpPr>
            <a:spLocks noGrp="1"/>
          </p:cNvSpPr>
          <p:nvPr>
            <p:ph type="pic" sz="quarter" idx="21" hasCustomPrompt="1"/>
          </p:nvPr>
        </p:nvSpPr>
        <p:spPr>
          <a:xfrm>
            <a:off x="897140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3" name="No_Classification">
            <a:extLst>
              <a:ext uri="{FF2B5EF4-FFF2-40B4-BE49-F238E27FC236}">
                <a16:creationId xmlns:a16="http://schemas.microsoft.com/office/drawing/2014/main" id="{DA59C236-DE3C-0B00-7DC0-D503A629EBE4}"/>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7432068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Meet the team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solidFill>
                  <a:schemeClr val="bg1"/>
                </a:solidFill>
              </a:defRPr>
            </a:lvl1pPr>
          </a:lstStyle>
          <a:p>
            <a:r>
              <a:rPr lang="en-US"/>
              <a:t>Meet the team</a:t>
            </a:r>
            <a:endParaRPr lang="en-GB"/>
          </a:p>
        </p:txBody>
      </p:sp>
      <p:sp>
        <p:nvSpPr>
          <p:cNvPr id="9" name="Text Placeholder 8">
            <a:extLst>
              <a:ext uri="{FF2B5EF4-FFF2-40B4-BE49-F238E27FC236}">
                <a16:creationId xmlns:a16="http://schemas.microsoft.com/office/drawing/2014/main" id="{B78E72F2-A6AC-43F1-A849-A00CDEF5EA85}"/>
              </a:ext>
            </a:extLst>
          </p:cNvPr>
          <p:cNvSpPr>
            <a:spLocks noGrp="1"/>
          </p:cNvSpPr>
          <p:nvPr>
            <p:ph type="body" sz="quarter" idx="10" hasCustomPrompt="1"/>
          </p:nvPr>
        </p:nvSpPr>
        <p:spPr>
          <a:xfrm>
            <a:off x="45243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a:prstGeom prst="rect">
            <a:avLst/>
          </a:prstGeom>
        </p:spPr>
        <p:txBody>
          <a:bodyPr/>
          <a:lstStyle>
            <a:lvl1pPr>
              <a:defRPr>
                <a:solidFill>
                  <a:schemeClr val="bg1"/>
                </a:solidFill>
              </a:defRPr>
            </a:lvl1pPr>
          </a:lstStyle>
          <a:p>
            <a:pPr lvl="0"/>
            <a:r>
              <a:rPr lang="en-US"/>
              <a:t>Add content</a:t>
            </a:r>
            <a:endParaRPr lang="en-GB"/>
          </a:p>
        </p:txBody>
      </p:sp>
      <p:sp>
        <p:nvSpPr>
          <p:cNvPr id="12" name="Text Placeholder 11">
            <a:extLst>
              <a:ext uri="{FF2B5EF4-FFF2-40B4-BE49-F238E27FC236}">
                <a16:creationId xmlns:a16="http://schemas.microsoft.com/office/drawing/2014/main" id="{7E434A42-49D0-4CA1-BB83-11FB5E1E5DCC}"/>
              </a:ext>
            </a:extLst>
          </p:cNvPr>
          <p:cNvSpPr>
            <a:spLocks noGrp="1"/>
          </p:cNvSpPr>
          <p:nvPr>
            <p:ph type="body" sz="quarter" idx="12" hasCustomPrompt="1"/>
          </p:nvPr>
        </p:nvSpPr>
        <p:spPr>
          <a:xfrm>
            <a:off x="329209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a:prstGeom prst="rect">
            <a:avLst/>
          </a:prstGeom>
        </p:spPr>
        <p:txBody>
          <a:bodyPr/>
          <a:lstStyle>
            <a:lvl1pPr>
              <a:defRPr>
                <a:solidFill>
                  <a:schemeClr val="bg1"/>
                </a:solidFill>
              </a:defRPr>
            </a:lvl1pPr>
          </a:lstStyle>
          <a:p>
            <a:pPr lvl="0"/>
            <a:r>
              <a:rPr lang="en-US"/>
              <a:t>Add content</a:t>
            </a:r>
            <a:endParaRPr lang="en-GB"/>
          </a:p>
        </p:txBody>
      </p:sp>
      <p:sp>
        <p:nvSpPr>
          <p:cNvPr id="14" name="Text Placeholder 13">
            <a:extLst>
              <a:ext uri="{FF2B5EF4-FFF2-40B4-BE49-F238E27FC236}">
                <a16:creationId xmlns:a16="http://schemas.microsoft.com/office/drawing/2014/main" id="{BECA9684-D55E-4B3C-9378-7CC635F78BC8}"/>
              </a:ext>
            </a:extLst>
          </p:cNvPr>
          <p:cNvSpPr>
            <a:spLocks noGrp="1"/>
          </p:cNvSpPr>
          <p:nvPr>
            <p:ph type="body" sz="quarter" idx="14" hasCustomPrompt="1"/>
          </p:nvPr>
        </p:nvSpPr>
        <p:spPr>
          <a:xfrm>
            <a:off x="613174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a:prstGeom prst="rect">
            <a:avLst/>
          </a:prstGeom>
        </p:spPr>
        <p:txBody>
          <a:bodyPr/>
          <a:lstStyle>
            <a:lvl1pPr>
              <a:defRPr>
                <a:solidFill>
                  <a:schemeClr val="bg1"/>
                </a:solidFill>
              </a:defRPr>
            </a:lvl1pPr>
          </a:lstStyle>
          <a:p>
            <a:pPr lvl="0"/>
            <a:r>
              <a:rPr lang="en-US"/>
              <a:t>Add content</a:t>
            </a:r>
            <a:endParaRPr lang="en-GB"/>
          </a:p>
        </p:txBody>
      </p:sp>
      <p:sp>
        <p:nvSpPr>
          <p:cNvPr id="16" name="Text Placeholder 15">
            <a:extLst>
              <a:ext uri="{FF2B5EF4-FFF2-40B4-BE49-F238E27FC236}">
                <a16:creationId xmlns:a16="http://schemas.microsoft.com/office/drawing/2014/main" id="{B3D5159A-DD0D-4DB1-8FF9-C8484DE41000}"/>
              </a:ext>
            </a:extLst>
          </p:cNvPr>
          <p:cNvSpPr>
            <a:spLocks noGrp="1"/>
          </p:cNvSpPr>
          <p:nvPr>
            <p:ph type="body" sz="quarter" idx="16" hasCustomPrompt="1"/>
          </p:nvPr>
        </p:nvSpPr>
        <p:spPr>
          <a:xfrm>
            <a:off x="897140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a:prstGeom prst="rect">
            <a:avLst/>
          </a:prstGeom>
        </p:spPr>
        <p:txBody>
          <a:bodyPr/>
          <a:lstStyle>
            <a:lvl1pPr>
              <a:defRPr>
                <a:solidFill>
                  <a:schemeClr val="bg1"/>
                </a:solidFill>
              </a:defRPr>
            </a:lvl1pPr>
          </a:lstStyle>
          <a:p>
            <a:pPr lvl="0"/>
            <a:r>
              <a:rPr lang="en-US"/>
              <a:t>Add content</a:t>
            </a:r>
            <a:endParaRPr lang="en-GB"/>
          </a:p>
        </p:txBody>
      </p:sp>
      <p:sp>
        <p:nvSpPr>
          <p:cNvPr id="3" name="No_Classification">
            <a:extLst>
              <a:ext uri="{FF2B5EF4-FFF2-40B4-BE49-F238E27FC236}">
                <a16:creationId xmlns:a16="http://schemas.microsoft.com/office/drawing/2014/main" id="{059E34DD-0EA1-A1D1-AB07-12D6FD5BA6DA}"/>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0820092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a video</a:t>
            </a:r>
            <a:endParaRPr lang="en-GB"/>
          </a:p>
        </p:txBody>
      </p:sp>
      <p:sp>
        <p:nvSpPr>
          <p:cNvPr id="12" name="Media Placeholder 11">
            <a:extLst>
              <a:ext uri="{FF2B5EF4-FFF2-40B4-BE49-F238E27FC236}">
                <a16:creationId xmlns:a16="http://schemas.microsoft.com/office/drawing/2014/main" id="{3E0BF0D3-34C5-4E8C-AF2A-F111651491D0}"/>
              </a:ext>
            </a:extLst>
          </p:cNvPr>
          <p:cNvSpPr>
            <a:spLocks noGrp="1"/>
          </p:cNvSpPr>
          <p:nvPr>
            <p:ph type="media" sz="quarter" idx="10" hasCustomPrompt="1"/>
          </p:nvPr>
        </p:nvSpPr>
        <p:spPr>
          <a:xfrm>
            <a:off x="2482056" y="1855023"/>
            <a:ext cx="7227888" cy="4052887"/>
          </a:xfrm>
          <a:prstGeom prst="rect">
            <a:avLst/>
          </a:prstGeom>
          <a:solidFill>
            <a:schemeClr val="bg2">
              <a:lumMod val="40000"/>
              <a:lumOff val="60000"/>
            </a:schemeClr>
          </a:solidFill>
        </p:spPr>
        <p:txBody>
          <a:bodyPr vert="horz" wrap="square" lIns="0" tIns="0" rIns="0" bIns="0" rtlCol="0" anchor="ctr">
            <a:noAutofit/>
          </a:bodyPr>
          <a:lstStyle>
            <a:lvl1pPr>
              <a:defRPr lang="en-GB" sz="2000">
                <a:solidFill>
                  <a:schemeClr val="tx2"/>
                </a:solidFill>
              </a:defRPr>
            </a:lvl1pPr>
          </a:lstStyle>
          <a:p>
            <a:pPr marL="153988" lvl="0" indent="-153988" algn="ctr"/>
            <a:r>
              <a:rPr lang="en-GB"/>
              <a:t>Add media</a:t>
            </a:r>
          </a:p>
        </p:txBody>
      </p:sp>
      <p:sp>
        <p:nvSpPr>
          <p:cNvPr id="3" name="No_Classification">
            <a:extLst>
              <a:ext uri="{FF2B5EF4-FFF2-40B4-BE49-F238E27FC236}">
                <a16:creationId xmlns:a16="http://schemas.microsoft.com/office/drawing/2014/main" id="{FC7B69DF-5C57-EB68-1777-EF80F67E1606}"/>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621658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page with pictur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FA8B7E4-4F30-434B-B9E0-83F2ECEDA402}"/>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15" name="Text Placeholder 14">
            <a:extLst>
              <a:ext uri="{FF2B5EF4-FFF2-40B4-BE49-F238E27FC236}">
                <a16:creationId xmlns:a16="http://schemas.microsoft.com/office/drawing/2014/main" id="{44F4512A-5578-40CB-B9F3-48499FD0B5BD}"/>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6" name="Text Placeholder 14">
            <a:extLst>
              <a:ext uri="{FF2B5EF4-FFF2-40B4-BE49-F238E27FC236}">
                <a16:creationId xmlns:a16="http://schemas.microsoft.com/office/drawing/2014/main" id="{05ED987F-3229-4CD3-B083-3517F3D4A025}"/>
              </a:ext>
            </a:extLst>
          </p:cNvPr>
          <p:cNvSpPr>
            <a:spLocks noGrp="1"/>
          </p:cNvSpPr>
          <p:nvPr>
            <p:ph type="body" sz="quarter" idx="13" hasCustomPrompt="1"/>
          </p:nvPr>
        </p:nvSpPr>
        <p:spPr>
          <a:xfrm>
            <a:off x="56883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Tree>
    <p:extLst>
      <p:ext uri="{BB962C8B-B14F-4D97-AF65-F5344CB8AC3E}">
        <p14:creationId xmlns:p14="http://schemas.microsoft.com/office/powerpoint/2010/main" val="27981434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Media on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a video</a:t>
            </a:r>
            <a:endParaRPr lang="en-GB"/>
          </a:p>
        </p:txBody>
      </p:sp>
      <p:sp>
        <p:nvSpPr>
          <p:cNvPr id="4" name="Media Placeholder 11">
            <a:extLst>
              <a:ext uri="{FF2B5EF4-FFF2-40B4-BE49-F238E27FC236}">
                <a16:creationId xmlns:a16="http://schemas.microsoft.com/office/drawing/2014/main" id="{07B7985F-3B77-47D4-8044-B250A793B1C1}"/>
              </a:ext>
            </a:extLst>
          </p:cNvPr>
          <p:cNvSpPr>
            <a:spLocks noGrp="1"/>
          </p:cNvSpPr>
          <p:nvPr>
            <p:ph type="media" sz="quarter" idx="10" hasCustomPrompt="1"/>
          </p:nvPr>
        </p:nvSpPr>
        <p:spPr>
          <a:xfrm>
            <a:off x="2482056" y="1855023"/>
            <a:ext cx="7227888" cy="4052887"/>
          </a:xfrm>
          <a:prstGeom prst="rect">
            <a:avLst/>
          </a:prstGeom>
          <a:solidFill>
            <a:schemeClr val="bg2">
              <a:lumMod val="40000"/>
              <a:lumOff val="60000"/>
            </a:schemeClr>
          </a:solidFill>
        </p:spPr>
        <p:txBody>
          <a:bodyPr vert="horz" wrap="square" lIns="0" tIns="0" rIns="0" bIns="0" rtlCol="0" anchor="ctr">
            <a:noAutofit/>
          </a:bodyPr>
          <a:lstStyle>
            <a:lvl1pPr algn="ctr">
              <a:defRPr lang="en-GB" sz="2000">
                <a:solidFill>
                  <a:schemeClr val="tx2"/>
                </a:solidFill>
              </a:defRPr>
            </a:lvl1pPr>
          </a:lstStyle>
          <a:p>
            <a:pPr marL="153988" lvl="0" indent="-153988" algn="ctr"/>
            <a:r>
              <a:rPr lang="en-GB"/>
              <a:t>Add media</a:t>
            </a:r>
          </a:p>
        </p:txBody>
      </p:sp>
      <p:sp>
        <p:nvSpPr>
          <p:cNvPr id="3" name="No_Classification">
            <a:extLst>
              <a:ext uri="{FF2B5EF4-FFF2-40B4-BE49-F238E27FC236}">
                <a16:creationId xmlns:a16="http://schemas.microsoft.com/office/drawing/2014/main" id="{BFFDA818-71D7-9D21-02F8-DAFA240D3F5E}"/>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8235854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hank you">
    <p:bg>
      <p:bgPr>
        <a:solidFill>
          <a:schemeClr val="tx2"/>
        </a:solidFill>
        <a:effectLst/>
      </p:bgPr>
    </p:bg>
    <p:spTree>
      <p:nvGrpSpPr>
        <p:cNvPr id="1" name=""/>
        <p:cNvGrpSpPr/>
        <p:nvPr/>
      </p:nvGrpSpPr>
      <p:grpSpPr>
        <a:xfrm>
          <a:off x="0" y="0"/>
          <a:ext cx="0" cy="0"/>
          <a:chOff x="0" y="0"/>
          <a:chExt cx="0" cy="0"/>
        </a:xfrm>
      </p:grpSpPr>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260719"/>
            <a:ext cx="6480000" cy="1519947"/>
          </a:xfrm>
        </p:spPr>
        <p:txBody>
          <a:bodyPr anchor="b">
            <a:noAutofit/>
          </a:bodyPr>
          <a:lstStyle>
            <a:lvl1pPr algn="l">
              <a:lnSpc>
                <a:spcPct val="85000"/>
              </a:lnSpc>
              <a:defRPr sz="4600" b="1">
                <a:solidFill>
                  <a:schemeClr val="bg1"/>
                </a:solidFill>
              </a:defRPr>
            </a:lvl1pPr>
          </a:lstStyle>
          <a:p>
            <a:r>
              <a:rPr lang="en-US"/>
              <a:t>Thank you</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p:nvPicPr>
        <p:blipFill rotWithShape="1">
          <a:blip r:embed="rId5"/>
          <a:srcRect t="2801" r="45708" b="45214"/>
          <a:stretch/>
        </p:blipFill>
        <p:spPr>
          <a:xfrm>
            <a:off x="636609" y="-1"/>
            <a:ext cx="866265" cy="2789719"/>
          </a:xfrm>
          <a:prstGeom prst="rect">
            <a:avLst/>
          </a:prstGeom>
        </p:spPr>
      </p:pic>
      <p:pic>
        <p:nvPicPr>
          <p:cNvPr id="5" name="Picture 4">
            <a:extLst>
              <a:ext uri="{FF2B5EF4-FFF2-40B4-BE49-F238E27FC236}">
                <a16:creationId xmlns:a16="http://schemas.microsoft.com/office/drawing/2014/main" id="{A5D48DCE-42BA-4CED-A212-0674E5C6D2E7}"/>
              </a:ext>
            </a:extLst>
          </p:cNvPr>
          <p:cNvPicPr>
            <a:picLocks noChangeAspect="1"/>
          </p:cNvPicPr>
          <p:nvPr/>
        </p:nvPicPr>
        <p:blipFill rotWithShape="1">
          <a:blip r:embed="rId5"/>
          <a:srcRect t="3483" b="43449"/>
          <a:stretch/>
        </p:blipFill>
        <p:spPr>
          <a:xfrm>
            <a:off x="636609" y="0"/>
            <a:ext cx="1623143" cy="2897109"/>
          </a:xfrm>
          <a:prstGeom prst="rect">
            <a:avLst/>
          </a:prstGeom>
        </p:spPr>
      </p:pic>
      <p:grpSp>
        <p:nvGrpSpPr>
          <p:cNvPr id="10" name="Group 9">
            <a:extLst>
              <a:ext uri="{FF2B5EF4-FFF2-40B4-BE49-F238E27FC236}">
                <a16:creationId xmlns:a16="http://schemas.microsoft.com/office/drawing/2014/main" id="{626A6355-54B7-46A7-B6C7-767E396E1773}"/>
              </a:ext>
            </a:extLst>
          </p:cNvPr>
          <p:cNvGrpSpPr/>
          <p:nvPr/>
        </p:nvGrpSpPr>
        <p:grpSpPr>
          <a:xfrm>
            <a:off x="7581799" y="4421775"/>
            <a:ext cx="4610201" cy="2436225"/>
            <a:chOff x="7581799" y="4421775"/>
            <a:chExt cx="4610201" cy="2436225"/>
          </a:xfrm>
        </p:grpSpPr>
        <p:grpSp>
          <p:nvGrpSpPr>
            <p:cNvPr id="11" name="Group 10">
              <a:extLst>
                <a:ext uri="{FF2B5EF4-FFF2-40B4-BE49-F238E27FC236}">
                  <a16:creationId xmlns:a16="http://schemas.microsoft.com/office/drawing/2014/main" id="{867B71F9-503C-485D-933F-A34B20D16725}"/>
                </a:ext>
              </a:extLst>
            </p:cNvPr>
            <p:cNvGrpSpPr/>
            <p:nvPr/>
          </p:nvGrpSpPr>
          <p:grpSpPr>
            <a:xfrm>
              <a:off x="7581799" y="4421775"/>
              <a:ext cx="4610201" cy="2436225"/>
              <a:chOff x="-2399815" y="1795775"/>
              <a:chExt cx="4610201" cy="2436225"/>
            </a:xfrm>
          </p:grpSpPr>
          <p:sp>
            <p:nvSpPr>
              <p:cNvPr id="13" name="Freeform: Shape 12">
                <a:extLst>
                  <a:ext uri="{FF2B5EF4-FFF2-40B4-BE49-F238E27FC236}">
                    <a16:creationId xmlns:a16="http://schemas.microsoft.com/office/drawing/2014/main" id="{6163086D-2C03-4016-AF03-9EE1000758F8}"/>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2EECD2F-8FBE-4896-A73D-EA0B9956B4BC}"/>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12" name="Graphic 11">
              <a:extLst>
                <a:ext uri="{FF2B5EF4-FFF2-40B4-BE49-F238E27FC236}">
                  <a16:creationId xmlns:a16="http://schemas.microsoft.com/office/drawing/2014/main" id="{CC41C8C7-D6C5-4C79-A6CB-8B02924829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17" name="Text Placeholder 16">
            <a:extLst>
              <a:ext uri="{FF2B5EF4-FFF2-40B4-BE49-F238E27FC236}">
                <a16:creationId xmlns:a16="http://schemas.microsoft.com/office/drawing/2014/main" id="{9A5B1CAD-6941-4AC1-BD30-E00B7D193B28}"/>
              </a:ext>
            </a:extLst>
          </p:cNvPr>
          <p:cNvSpPr>
            <a:spLocks noGrp="1"/>
          </p:cNvSpPr>
          <p:nvPr>
            <p:ph type="body" sz="quarter" idx="10" hasCustomPrompt="1"/>
          </p:nvPr>
        </p:nvSpPr>
        <p:spPr>
          <a:xfrm>
            <a:off x="672823" y="5109754"/>
            <a:ext cx="2568319" cy="1306921"/>
          </a:xfrm>
          <a:prstGeom prst="rect">
            <a:avLst/>
          </a:prstGeom>
        </p:spPr>
        <p:txBody>
          <a:bodyPr/>
          <a:lstStyle>
            <a:lvl1pPr marL="0" indent="0">
              <a:buNone/>
              <a:defRPr>
                <a:solidFill>
                  <a:schemeClr val="bg1"/>
                </a:solidFill>
              </a:defRPr>
            </a:lvl1pPr>
          </a:lstStyle>
          <a:p>
            <a:pPr lvl="0"/>
            <a:r>
              <a:rPr lang="en-US"/>
              <a:t>Add contact details</a:t>
            </a:r>
            <a:endParaRPr lang="en-GB"/>
          </a:p>
        </p:txBody>
      </p:sp>
      <p:sp>
        <p:nvSpPr>
          <p:cNvPr id="3" name="No_Classification">
            <a:extLst>
              <a:ext uri="{FF2B5EF4-FFF2-40B4-BE49-F238E27FC236}">
                <a16:creationId xmlns:a16="http://schemas.microsoft.com/office/drawing/2014/main" id="{CA68F221-467D-1135-97F1-9B3D81F29417}"/>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2742821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Icon page">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38041E19-FF4F-4C33-A0BA-DC847F2024C3}"/>
              </a:ext>
            </a:extLst>
          </p:cNvPr>
          <p:cNvPicPr>
            <a:picLocks noChangeAspect="1"/>
          </p:cNvPicPr>
          <p:nvPr/>
        </p:nvPicPr>
        <p:blipFill rotWithShape="1">
          <a:blip r:embed="rId3"/>
          <a:srcRect t="75559" r="25142"/>
          <a:stretch/>
        </p:blipFill>
        <p:spPr>
          <a:xfrm>
            <a:off x="6114472" y="4895273"/>
            <a:ext cx="6077528" cy="1437059"/>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777799"/>
          </a:xfrm>
        </p:spPr>
        <p:txBody>
          <a:bodyPr/>
          <a:lstStyle>
            <a:lvl1pPr>
              <a:defRPr/>
            </a:lvl1pPr>
          </a:lstStyle>
          <a:p>
            <a:r>
              <a:rPr lang="en-US"/>
              <a:t>PAGE HEADING CAN GO OVER TWEO LINES</a:t>
            </a:r>
            <a:endParaRPr lang="en-GB"/>
          </a:p>
        </p:txBody>
      </p:sp>
      <p:sp>
        <p:nvSpPr>
          <p:cNvPr id="16" name="Content Placeholder 2">
            <a:extLst>
              <a:ext uri="{FF2B5EF4-FFF2-40B4-BE49-F238E27FC236}">
                <a16:creationId xmlns:a16="http://schemas.microsoft.com/office/drawing/2014/main" id="{67B6F139-4C82-4FC9-911C-E997AF62CDA9}"/>
              </a:ext>
            </a:extLst>
          </p:cNvPr>
          <p:cNvSpPr>
            <a:spLocks noGrp="1"/>
          </p:cNvSpPr>
          <p:nvPr>
            <p:ph idx="1" hasCustomPrompt="1"/>
          </p:nvPr>
        </p:nvSpPr>
        <p:spPr>
          <a:xfrm>
            <a:off x="464470"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a:extLst>
              <a:ext uri="{FF2B5EF4-FFF2-40B4-BE49-F238E27FC236}">
                <a16:creationId xmlns:a16="http://schemas.microsoft.com/office/drawing/2014/main" id="{ED74F4DB-770E-4689-994A-4FEA02620699}"/>
              </a:ext>
            </a:extLst>
          </p:cNvPr>
          <p:cNvSpPr>
            <a:spLocks noGrp="1"/>
          </p:cNvSpPr>
          <p:nvPr>
            <p:ph idx="10" hasCustomPrompt="1"/>
          </p:nvPr>
        </p:nvSpPr>
        <p:spPr>
          <a:xfrm>
            <a:off x="6437288"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pic>
        <p:nvPicPr>
          <p:cNvPr id="19" name="Picture 18" descr="Graphical user interface, application&#10;&#10;Description automatically generated">
            <a:extLst>
              <a:ext uri="{FF2B5EF4-FFF2-40B4-BE49-F238E27FC236}">
                <a16:creationId xmlns:a16="http://schemas.microsoft.com/office/drawing/2014/main" id="{CC22B201-2EF3-414F-83E9-BB571A48B25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6000" y="0"/>
            <a:ext cx="6095999" cy="1825625"/>
          </a:xfrm>
          <a:prstGeom prst="rect">
            <a:avLst/>
          </a:prstGeom>
        </p:spPr>
      </p:pic>
      <p:sp>
        <p:nvSpPr>
          <p:cNvPr id="3" name="No_Classification">
            <a:extLst>
              <a:ext uri="{FF2B5EF4-FFF2-40B4-BE49-F238E27FC236}">
                <a16:creationId xmlns:a16="http://schemas.microsoft.com/office/drawing/2014/main" id="{8EFAD270-D77F-2BDA-3C15-22748AE7841A}"/>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5701813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Pres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3360" y="360000"/>
            <a:ext cx="9492361" cy="328039"/>
          </a:xfrm>
        </p:spPr>
        <p:txBody>
          <a:bodyPr/>
          <a:lstStyle/>
          <a:p>
            <a:r>
              <a:rPr lang="en-US"/>
              <a:t>Click to edit Master title style</a:t>
            </a:r>
            <a:endParaRPr lang="en-GB"/>
          </a:p>
        </p:txBody>
      </p:sp>
      <p:sp>
        <p:nvSpPr>
          <p:cNvPr id="3" name="Content Placeholder 2"/>
          <p:cNvSpPr>
            <a:spLocks noGrp="1"/>
          </p:cNvSpPr>
          <p:nvPr>
            <p:ph idx="1"/>
          </p:nvPr>
        </p:nvSpPr>
        <p:spPr>
          <a:xfrm>
            <a:off x="443360" y="1440000"/>
            <a:ext cx="11305708" cy="4572000"/>
          </a:xfrm>
          <a:prstGeom prst="rect">
            <a:avLst/>
          </a:prstGeom>
        </p:spPr>
        <p:txBody>
          <a:bodyPr/>
          <a:lstStyle>
            <a:lvl1pPr marL="270000" indent="-270000">
              <a:buFontTx/>
              <a:buBlip>
                <a:blip r:embed="rId3"/>
              </a:buBlip>
              <a:defRPr>
                <a:solidFill>
                  <a:schemeClr val="bg2"/>
                </a:solidFill>
              </a:defRPr>
            </a:lvl1pPr>
            <a:lvl2pPr>
              <a:buSzPct val="100000"/>
              <a:defRPr/>
            </a:lvl2pPr>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3"/>
          </p:nvPr>
        </p:nvSpPr>
        <p:spPr>
          <a:xfrm>
            <a:off x="443808" y="792000"/>
            <a:ext cx="11305709" cy="360362"/>
          </a:xfrm>
          <a:prstGeom prst="rect">
            <a:avLst/>
          </a:prstGeom>
        </p:spPr>
        <p:txBody>
          <a:bodyPr>
            <a:noAutofit/>
          </a:bodyPr>
          <a:lstStyle>
            <a:lvl1pPr>
              <a:buNone/>
              <a:defRPr sz="2200" baseline="0">
                <a:solidFill>
                  <a:schemeClr val="tx2"/>
                </a:solidFill>
              </a:defRPr>
            </a:lvl1pPr>
          </a:lstStyle>
          <a:p>
            <a:pPr lvl="0"/>
            <a:r>
              <a:rPr lang="en-US"/>
              <a:t>Edit Master text styles</a:t>
            </a:r>
          </a:p>
        </p:txBody>
      </p:sp>
      <p:sp>
        <p:nvSpPr>
          <p:cNvPr id="4" name="No_Classification"/>
          <p:cNvSpPr txBox="1"/>
          <p:nvPr userDrawn="1">
            <p:custDataLst>
              <p:tags r:id="rId1"/>
            </p:custDataLst>
          </p:nvPr>
        </p:nvSpPr>
        <p:spPr>
          <a:xfrm>
            <a:off x="332368" y="6612383"/>
            <a:ext cx="1568615" cy="246221"/>
          </a:xfrm>
          <a:prstGeom prst="rect">
            <a:avLst/>
          </a:prstGeom>
          <a:noFill/>
        </p:spPr>
        <p:txBody>
          <a:bodyPr vert="horz" rtlCol="0">
            <a:spAutoFit/>
          </a:bodyPr>
          <a:lstStyle/>
          <a:p>
            <a:pPr algn="just"/>
            <a:endParaRPr lang="en-GB" sz="1000">
              <a:solidFill>
                <a:srgbClr val="7E7E7E"/>
              </a:solidFill>
              <a:latin typeface="Calibri" panose="020F0502020204030204" pitchFamily="34" charset="0"/>
            </a:endParaRPr>
          </a:p>
        </p:txBody>
      </p:sp>
    </p:spTree>
    <p:extLst>
      <p:ext uri="{BB962C8B-B14F-4D97-AF65-F5344CB8AC3E}">
        <p14:creationId xmlns:p14="http://schemas.microsoft.com/office/powerpoint/2010/main" val="31046821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1_Title pic">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EC8280DD-1466-1B55-3623-3C01F462E2DC}"/>
              </a:ext>
            </a:extLst>
          </p:cNvPr>
          <p:cNvSpPr/>
          <p:nvPr userDrawn="1"/>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1BC50EA-9E00-0601-5934-CF9494278CDA}"/>
              </a:ext>
            </a:extLst>
          </p:cNvPr>
          <p:cNvSpPr/>
          <p:nvPr userDrawn="1"/>
        </p:nvSpPr>
        <p:spPr>
          <a:xfrm>
            <a:off x="828243" y="2061377"/>
            <a:ext cx="190932" cy="190933"/>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solidFill>
              <a:schemeClr val="accent2"/>
            </a:solid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D7A174A2-8959-3914-582F-574064BAA7CE}"/>
              </a:ext>
            </a:extLst>
          </p:cNvPr>
          <p:cNvSpPr/>
          <p:nvPr userDrawn="1"/>
        </p:nvSpPr>
        <p:spPr>
          <a:xfrm>
            <a:off x="828243" y="2505211"/>
            <a:ext cx="190932" cy="190933"/>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solidFill>
              <a:schemeClr val="accent4"/>
            </a:solid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A5D8AEC5-86AC-4F13-6AB8-A94E360ACD64}"/>
              </a:ext>
            </a:extLst>
          </p:cNvPr>
          <p:cNvSpPr/>
          <p:nvPr userDrawn="1"/>
        </p:nvSpPr>
        <p:spPr>
          <a:xfrm>
            <a:off x="828243" y="2727129"/>
            <a:ext cx="190932" cy="190933"/>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solidFill>
              <a:schemeClr val="accent5"/>
            </a:solid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989F0AB-878F-06FD-C27E-534073DB3D13}"/>
              </a:ext>
            </a:extLst>
          </p:cNvPr>
          <p:cNvSpPr/>
          <p:nvPr userDrawn="1"/>
        </p:nvSpPr>
        <p:spPr>
          <a:xfrm>
            <a:off x="828243" y="2283294"/>
            <a:ext cx="190932" cy="190933"/>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solidFill>
              <a:schemeClr val="accent3"/>
            </a:solid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5D7EDFC5-9422-3306-F7DD-1DE54BEB8559}"/>
              </a:ext>
            </a:extLst>
          </p:cNvPr>
          <p:cNvSpPr/>
          <p:nvPr userDrawn="1"/>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bg1"/>
          </a:solidFill>
          <a:ln w="19050" cap="flat">
            <a:solidFill>
              <a:schemeClr val="bg1"/>
            </a:solidFill>
            <a:prstDash val="solid"/>
            <a:miter/>
          </a:ln>
        </p:spPr>
        <p:txBody>
          <a:bodyPr rtlCol="0" anchor="ctr"/>
          <a:lstStyle/>
          <a:p>
            <a:endParaRPr lang="en-GB"/>
          </a:p>
        </p:txBody>
      </p:sp>
      <p:sp>
        <p:nvSpPr>
          <p:cNvPr id="51" name="Picture Placeholder 50">
            <a:extLst>
              <a:ext uri="{FF2B5EF4-FFF2-40B4-BE49-F238E27FC236}">
                <a16:creationId xmlns:a16="http://schemas.microsoft.com/office/drawing/2014/main" id="{41D16A51-2502-DC2F-252B-080A166822FF}"/>
              </a:ext>
            </a:extLst>
          </p:cNvPr>
          <p:cNvSpPr>
            <a:spLocks noGrp="1"/>
          </p:cNvSpPr>
          <p:nvPr>
            <p:ph type="pic" sz="quarter" idx="10"/>
          </p:nvPr>
        </p:nvSpPr>
        <p:spPr>
          <a:xfrm>
            <a:off x="0" y="-6976"/>
            <a:ext cx="12192000" cy="6864350"/>
          </a:xfrm>
          <a:custGeom>
            <a:avLst/>
            <a:gdLst>
              <a:gd name="connsiteX0" fmla="*/ 923710 w 12192000"/>
              <a:gd name="connsiteY0" fmla="*/ 2734104 h 6864350"/>
              <a:gd name="connsiteX1" fmla="*/ 828243 w 12192000"/>
              <a:gd name="connsiteY1" fmla="*/ 2829571 h 6864350"/>
              <a:gd name="connsiteX2" fmla="*/ 923710 w 12192000"/>
              <a:gd name="connsiteY2" fmla="*/ 2925037 h 6864350"/>
              <a:gd name="connsiteX3" fmla="*/ 1019176 w 12192000"/>
              <a:gd name="connsiteY3" fmla="*/ 2829571 h 6864350"/>
              <a:gd name="connsiteX4" fmla="*/ 923710 w 12192000"/>
              <a:gd name="connsiteY4" fmla="*/ 2734104 h 6864350"/>
              <a:gd name="connsiteX5" fmla="*/ 923710 w 12192000"/>
              <a:gd name="connsiteY5" fmla="*/ 2512186 h 6864350"/>
              <a:gd name="connsiteX6" fmla="*/ 828243 w 12192000"/>
              <a:gd name="connsiteY6" fmla="*/ 2607653 h 6864350"/>
              <a:gd name="connsiteX7" fmla="*/ 923710 w 12192000"/>
              <a:gd name="connsiteY7" fmla="*/ 2703119 h 6864350"/>
              <a:gd name="connsiteX8" fmla="*/ 1019176 w 12192000"/>
              <a:gd name="connsiteY8" fmla="*/ 2607653 h 6864350"/>
              <a:gd name="connsiteX9" fmla="*/ 923710 w 12192000"/>
              <a:gd name="connsiteY9" fmla="*/ 2512186 h 6864350"/>
              <a:gd name="connsiteX10" fmla="*/ 923710 w 12192000"/>
              <a:gd name="connsiteY10" fmla="*/ 2290269 h 6864350"/>
              <a:gd name="connsiteX11" fmla="*/ 828243 w 12192000"/>
              <a:gd name="connsiteY11" fmla="*/ 2385736 h 6864350"/>
              <a:gd name="connsiteX12" fmla="*/ 923710 w 12192000"/>
              <a:gd name="connsiteY12" fmla="*/ 2481202 h 6864350"/>
              <a:gd name="connsiteX13" fmla="*/ 1019176 w 12192000"/>
              <a:gd name="connsiteY13" fmla="*/ 2385736 h 6864350"/>
              <a:gd name="connsiteX14" fmla="*/ 923710 w 12192000"/>
              <a:gd name="connsiteY14" fmla="*/ 2290269 h 6864350"/>
              <a:gd name="connsiteX15" fmla="*/ 923710 w 12192000"/>
              <a:gd name="connsiteY15" fmla="*/ 2068352 h 6864350"/>
              <a:gd name="connsiteX16" fmla="*/ 828243 w 12192000"/>
              <a:gd name="connsiteY16" fmla="*/ 2163819 h 6864350"/>
              <a:gd name="connsiteX17" fmla="*/ 923710 w 12192000"/>
              <a:gd name="connsiteY17" fmla="*/ 2259285 h 6864350"/>
              <a:gd name="connsiteX18" fmla="*/ 1019176 w 12192000"/>
              <a:gd name="connsiteY18" fmla="*/ 2163819 h 6864350"/>
              <a:gd name="connsiteX19" fmla="*/ 923710 w 12192000"/>
              <a:gd name="connsiteY19" fmla="*/ 2068352 h 6864350"/>
              <a:gd name="connsiteX20" fmla="*/ 0 w 12192000"/>
              <a:gd name="connsiteY20" fmla="*/ 0 h 6864350"/>
              <a:gd name="connsiteX21" fmla="*/ 1114809 w 12192000"/>
              <a:gd name="connsiteY21" fmla="*/ 0 h 6864350"/>
              <a:gd name="connsiteX22" fmla="*/ 1114809 w 12192000"/>
              <a:gd name="connsiteY22" fmla="*/ 461986 h 6864350"/>
              <a:gd name="connsiteX23" fmla="*/ 686356 w 12192000"/>
              <a:gd name="connsiteY23" fmla="*/ 890439 h 6864350"/>
              <a:gd name="connsiteX24" fmla="*/ 685790 w 12192000"/>
              <a:gd name="connsiteY24" fmla="*/ 892060 h 6864350"/>
              <a:gd name="connsiteX25" fmla="*/ 685674 w 12192000"/>
              <a:gd name="connsiteY25" fmla="*/ 892115 h 6864350"/>
              <a:gd name="connsiteX26" fmla="*/ 680748 w 12192000"/>
              <a:gd name="connsiteY26" fmla="*/ 904106 h 6864350"/>
              <a:gd name="connsiteX27" fmla="*/ 680748 w 12192000"/>
              <a:gd name="connsiteY27" fmla="*/ 2439921 h 6864350"/>
              <a:gd name="connsiteX28" fmla="*/ 698625 w 12192000"/>
              <a:gd name="connsiteY28" fmla="*/ 2460016 h 6864350"/>
              <a:gd name="connsiteX29" fmla="*/ 718720 w 12192000"/>
              <a:gd name="connsiteY29" fmla="*/ 2442133 h 6864350"/>
              <a:gd name="connsiteX30" fmla="*/ 718720 w 12192000"/>
              <a:gd name="connsiteY30" fmla="*/ 2439921 h 6864350"/>
              <a:gd name="connsiteX31" fmla="*/ 718720 w 12192000"/>
              <a:gd name="connsiteY31" fmla="*/ 911777 h 6864350"/>
              <a:gd name="connsiteX32" fmla="*/ 1144840 w 12192000"/>
              <a:gd name="connsiteY32" fmla="*/ 485657 h 6864350"/>
              <a:gd name="connsiteX33" fmla="*/ 1146437 w 12192000"/>
              <a:gd name="connsiteY33" fmla="*/ 485101 h 6864350"/>
              <a:gd name="connsiteX34" fmla="*/ 1147415 w 12192000"/>
              <a:gd name="connsiteY34" fmla="*/ 483081 h 6864350"/>
              <a:gd name="connsiteX35" fmla="*/ 1147429 w 12192000"/>
              <a:gd name="connsiteY35" fmla="*/ 483067 h 6864350"/>
              <a:gd name="connsiteX36" fmla="*/ 1147459 w 12192000"/>
              <a:gd name="connsiteY36" fmla="*/ 482990 h 6864350"/>
              <a:gd name="connsiteX37" fmla="*/ 1152781 w 12192000"/>
              <a:gd name="connsiteY37" fmla="*/ 471999 h 6864350"/>
              <a:gd name="connsiteX38" fmla="*/ 1152781 w 12192000"/>
              <a:gd name="connsiteY38" fmla="*/ 469788 h 6864350"/>
              <a:gd name="connsiteX39" fmla="*/ 1152781 w 12192000"/>
              <a:gd name="connsiteY39" fmla="*/ 0 h 6864350"/>
              <a:gd name="connsiteX40" fmla="*/ 1262530 w 12192000"/>
              <a:gd name="connsiteY40" fmla="*/ 0 h 6864350"/>
              <a:gd name="connsiteX41" fmla="*/ 1262530 w 12192000"/>
              <a:gd name="connsiteY41" fmla="*/ 511310 h 6864350"/>
              <a:gd name="connsiteX42" fmla="*/ 856060 w 12192000"/>
              <a:gd name="connsiteY42" fmla="*/ 917780 h 6864350"/>
              <a:gd name="connsiteX43" fmla="*/ 854742 w 12192000"/>
              <a:gd name="connsiteY43" fmla="*/ 919815 h 6864350"/>
              <a:gd name="connsiteX44" fmla="*/ 835495 w 12192000"/>
              <a:gd name="connsiteY44" fmla="*/ 948644 h 6864350"/>
              <a:gd name="connsiteX45" fmla="*/ 828275 w 12192000"/>
              <a:gd name="connsiteY45" fmla="*/ 984954 h 6864350"/>
              <a:gd name="connsiteX46" fmla="*/ 828275 w 12192000"/>
              <a:gd name="connsiteY46" fmla="*/ 1934500 h 6864350"/>
              <a:gd name="connsiteX47" fmla="*/ 920728 w 12192000"/>
              <a:gd name="connsiteY47" fmla="*/ 2031904 h 6864350"/>
              <a:gd name="connsiteX48" fmla="*/ 1018133 w 12192000"/>
              <a:gd name="connsiteY48" fmla="*/ 1939451 h 6864350"/>
              <a:gd name="connsiteX49" fmla="*/ 1018133 w 12192000"/>
              <a:gd name="connsiteY49" fmla="*/ 1934500 h 6864350"/>
              <a:gd name="connsiteX50" fmla="*/ 1018133 w 12192000"/>
              <a:gd name="connsiteY50" fmla="*/ 1024280 h 6864350"/>
              <a:gd name="connsiteX51" fmla="*/ 1416021 w 12192000"/>
              <a:gd name="connsiteY51" fmla="*/ 626391 h 6864350"/>
              <a:gd name="connsiteX52" fmla="*/ 1422835 w 12192000"/>
              <a:gd name="connsiteY52" fmla="*/ 622051 h 6864350"/>
              <a:gd name="connsiteX53" fmla="*/ 1452387 w 12192000"/>
              <a:gd name="connsiteY53" fmla="*/ 555652 h 6864350"/>
              <a:gd name="connsiteX54" fmla="*/ 1452387 w 12192000"/>
              <a:gd name="connsiteY54" fmla="*/ 550701 h 6864350"/>
              <a:gd name="connsiteX55" fmla="*/ 1452387 w 12192000"/>
              <a:gd name="connsiteY55" fmla="*/ 0 h 6864350"/>
              <a:gd name="connsiteX56" fmla="*/ 12192000 w 12192000"/>
              <a:gd name="connsiteY56" fmla="*/ 0 h 6864350"/>
              <a:gd name="connsiteX57" fmla="*/ 12192000 w 12192000"/>
              <a:gd name="connsiteY57" fmla="*/ 6864350 h 6864350"/>
              <a:gd name="connsiteX58" fmla="*/ 0 w 12192000"/>
              <a:gd name="connsiteY58" fmla="*/ 6864350 h 686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864350">
                <a:moveTo>
                  <a:pt x="923710" y="2734104"/>
                </a:moveTo>
                <a:cubicBezTo>
                  <a:pt x="870984" y="2734104"/>
                  <a:pt x="828243" y="2776845"/>
                  <a:pt x="828243" y="2829571"/>
                </a:cubicBezTo>
                <a:cubicBezTo>
                  <a:pt x="828243" y="2882296"/>
                  <a:pt x="870984" y="2925037"/>
                  <a:pt x="923710" y="2925037"/>
                </a:cubicBezTo>
                <a:cubicBezTo>
                  <a:pt x="976434" y="2925037"/>
                  <a:pt x="1019176" y="2882296"/>
                  <a:pt x="1019176" y="2829571"/>
                </a:cubicBezTo>
                <a:cubicBezTo>
                  <a:pt x="1019176" y="2776845"/>
                  <a:pt x="976434" y="2734104"/>
                  <a:pt x="923710" y="2734104"/>
                </a:cubicBezTo>
                <a:close/>
                <a:moveTo>
                  <a:pt x="923710" y="2512186"/>
                </a:moveTo>
                <a:cubicBezTo>
                  <a:pt x="870984" y="2512186"/>
                  <a:pt x="828243" y="2554928"/>
                  <a:pt x="828243" y="2607653"/>
                </a:cubicBezTo>
                <a:cubicBezTo>
                  <a:pt x="828243" y="2660378"/>
                  <a:pt x="870984" y="2703119"/>
                  <a:pt x="923710" y="2703119"/>
                </a:cubicBezTo>
                <a:cubicBezTo>
                  <a:pt x="976434" y="2703119"/>
                  <a:pt x="1019176" y="2660378"/>
                  <a:pt x="1019176" y="2607653"/>
                </a:cubicBezTo>
                <a:cubicBezTo>
                  <a:pt x="1019176" y="2554928"/>
                  <a:pt x="976434" y="2512186"/>
                  <a:pt x="923710" y="2512186"/>
                </a:cubicBezTo>
                <a:close/>
                <a:moveTo>
                  <a:pt x="923710" y="2290269"/>
                </a:moveTo>
                <a:cubicBezTo>
                  <a:pt x="870984" y="2290269"/>
                  <a:pt x="828243" y="2333010"/>
                  <a:pt x="828243" y="2385736"/>
                </a:cubicBezTo>
                <a:cubicBezTo>
                  <a:pt x="828243" y="2438461"/>
                  <a:pt x="870984" y="2481202"/>
                  <a:pt x="923710" y="2481202"/>
                </a:cubicBezTo>
                <a:cubicBezTo>
                  <a:pt x="976434" y="2481202"/>
                  <a:pt x="1019176" y="2438461"/>
                  <a:pt x="1019176" y="2385736"/>
                </a:cubicBezTo>
                <a:cubicBezTo>
                  <a:pt x="1019176" y="2333010"/>
                  <a:pt x="976434" y="2290269"/>
                  <a:pt x="923710" y="2290269"/>
                </a:cubicBezTo>
                <a:close/>
                <a:moveTo>
                  <a:pt x="923710" y="2068352"/>
                </a:moveTo>
                <a:cubicBezTo>
                  <a:pt x="870984" y="2068352"/>
                  <a:pt x="828243" y="2111093"/>
                  <a:pt x="828243" y="2163819"/>
                </a:cubicBezTo>
                <a:cubicBezTo>
                  <a:pt x="828243" y="2216544"/>
                  <a:pt x="870984" y="2259285"/>
                  <a:pt x="923710" y="2259285"/>
                </a:cubicBezTo>
                <a:cubicBezTo>
                  <a:pt x="976434" y="2259285"/>
                  <a:pt x="1019176" y="2216544"/>
                  <a:pt x="1019176" y="2163819"/>
                </a:cubicBezTo>
                <a:cubicBezTo>
                  <a:pt x="1019176" y="2111093"/>
                  <a:pt x="976434" y="2068352"/>
                  <a:pt x="923710" y="2068352"/>
                </a:cubicBezTo>
                <a:close/>
                <a:moveTo>
                  <a:pt x="0" y="0"/>
                </a:moveTo>
                <a:lnTo>
                  <a:pt x="1114809" y="0"/>
                </a:lnTo>
                <a:lnTo>
                  <a:pt x="1114809" y="461986"/>
                </a:lnTo>
                <a:lnTo>
                  <a:pt x="686356" y="890439"/>
                </a:lnTo>
                <a:lnTo>
                  <a:pt x="685790" y="892060"/>
                </a:lnTo>
                <a:lnTo>
                  <a:pt x="685674" y="892115"/>
                </a:lnTo>
                <a:cubicBezTo>
                  <a:pt x="682702" y="895422"/>
                  <a:pt x="680961" y="899664"/>
                  <a:pt x="680748" y="904106"/>
                </a:cubicBezTo>
                <a:lnTo>
                  <a:pt x="680748" y="2439921"/>
                </a:lnTo>
                <a:cubicBezTo>
                  <a:pt x="680136" y="2450404"/>
                  <a:pt x="688143" y="2459403"/>
                  <a:pt x="698625" y="2460016"/>
                </a:cubicBezTo>
                <a:cubicBezTo>
                  <a:pt x="709114" y="2460622"/>
                  <a:pt x="718107" y="2452621"/>
                  <a:pt x="718720" y="2442133"/>
                </a:cubicBezTo>
                <a:cubicBezTo>
                  <a:pt x="718765" y="2441398"/>
                  <a:pt x="718765" y="2440656"/>
                  <a:pt x="718720" y="2439921"/>
                </a:cubicBezTo>
                <a:lnTo>
                  <a:pt x="718720" y="911777"/>
                </a:lnTo>
                <a:lnTo>
                  <a:pt x="1144840" y="485657"/>
                </a:lnTo>
                <a:lnTo>
                  <a:pt x="1146437" y="485101"/>
                </a:lnTo>
                <a:lnTo>
                  <a:pt x="1147415" y="483081"/>
                </a:lnTo>
                <a:lnTo>
                  <a:pt x="1147429" y="483067"/>
                </a:lnTo>
                <a:lnTo>
                  <a:pt x="1147459" y="482990"/>
                </a:lnTo>
                <a:lnTo>
                  <a:pt x="1152781" y="471999"/>
                </a:lnTo>
                <a:cubicBezTo>
                  <a:pt x="1152826" y="471264"/>
                  <a:pt x="1152826" y="470523"/>
                  <a:pt x="1152781" y="469788"/>
                </a:cubicBezTo>
                <a:lnTo>
                  <a:pt x="1152781" y="0"/>
                </a:lnTo>
                <a:lnTo>
                  <a:pt x="1262530" y="0"/>
                </a:lnTo>
                <a:lnTo>
                  <a:pt x="1262530" y="511310"/>
                </a:lnTo>
                <a:lnTo>
                  <a:pt x="856060" y="917780"/>
                </a:lnTo>
                <a:lnTo>
                  <a:pt x="854742" y="919815"/>
                </a:lnTo>
                <a:lnTo>
                  <a:pt x="835495" y="948644"/>
                </a:lnTo>
                <a:cubicBezTo>
                  <a:pt x="830773" y="960049"/>
                  <a:pt x="828275" y="972374"/>
                  <a:pt x="828275" y="984954"/>
                </a:cubicBezTo>
                <a:lnTo>
                  <a:pt x="828275" y="1934500"/>
                </a:lnTo>
                <a:cubicBezTo>
                  <a:pt x="826908" y="1986925"/>
                  <a:pt x="868303" y="2030538"/>
                  <a:pt x="920728" y="2031904"/>
                </a:cubicBezTo>
                <a:cubicBezTo>
                  <a:pt x="973160" y="2033271"/>
                  <a:pt x="1016766" y="1991876"/>
                  <a:pt x="1018133" y="1939451"/>
                </a:cubicBezTo>
                <a:cubicBezTo>
                  <a:pt x="1018178" y="1937801"/>
                  <a:pt x="1018178" y="1936150"/>
                  <a:pt x="1018133" y="1934500"/>
                </a:cubicBezTo>
                <a:lnTo>
                  <a:pt x="1018133" y="1024280"/>
                </a:lnTo>
                <a:lnTo>
                  <a:pt x="1416021" y="626391"/>
                </a:lnTo>
                <a:lnTo>
                  <a:pt x="1422835" y="622051"/>
                </a:lnTo>
                <a:cubicBezTo>
                  <a:pt x="1440461" y="605320"/>
                  <a:pt x="1451704" y="581865"/>
                  <a:pt x="1452387" y="555652"/>
                </a:cubicBezTo>
                <a:lnTo>
                  <a:pt x="1452387" y="550701"/>
                </a:lnTo>
                <a:lnTo>
                  <a:pt x="1452387" y="0"/>
                </a:lnTo>
                <a:lnTo>
                  <a:pt x="12192000" y="0"/>
                </a:lnTo>
                <a:lnTo>
                  <a:pt x="12192000" y="6864350"/>
                </a:lnTo>
                <a:lnTo>
                  <a:pt x="0" y="6864350"/>
                </a:lnTo>
                <a:close/>
              </a:path>
            </a:pathLst>
          </a:custGeom>
        </p:spPr>
        <p:txBody>
          <a:bodyPr wrap="square">
            <a:noAutofit/>
          </a:bodyPr>
          <a:lstStyle/>
          <a:p>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bg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pic>
        <p:nvPicPr>
          <p:cNvPr id="4" name="Picture 3" descr="A black and white sign with white text&#10;&#10;Description automatically generated">
            <a:extLst>
              <a:ext uri="{FF2B5EF4-FFF2-40B4-BE49-F238E27FC236}">
                <a16:creationId xmlns:a16="http://schemas.microsoft.com/office/drawing/2014/main" id="{D2C9A5A5-A200-6D97-475F-8115EA6908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27886" y="5541021"/>
            <a:ext cx="3032214" cy="1191765"/>
          </a:xfrm>
          <a:prstGeom prst="rect">
            <a:avLst/>
          </a:prstGeom>
        </p:spPr>
      </p:pic>
    </p:spTree>
    <p:extLst>
      <p:ext uri="{BB962C8B-B14F-4D97-AF65-F5344CB8AC3E}">
        <p14:creationId xmlns:p14="http://schemas.microsoft.com/office/powerpoint/2010/main" val="40278470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3991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pic">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150" name="Freeform: Shape 149">
            <a:extLst>
              <a:ext uri="{FF2B5EF4-FFF2-40B4-BE49-F238E27FC236}">
                <a16:creationId xmlns:a16="http://schemas.microsoft.com/office/drawing/2014/main" id="{F63B9805-7F54-4534-8DF4-4E9B63E47865}"/>
              </a:ext>
            </a:extLst>
          </p:cNvPr>
          <p:cNvSpPr/>
          <p:nvPr userDrawn="1"/>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userDrawn="1"/>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bg1"/>
          </a:solidFill>
          <a:ln w="19050" cap="flat">
            <a:solidFill>
              <a:schemeClr val="bg1"/>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userDrawn="1">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bg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33897717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pic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336000" y="44466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336000" y="196608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25829088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chemeClr val="tx2"/>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138" name="Freeform: Shape 137">
            <a:extLst>
              <a:ext uri="{FF2B5EF4-FFF2-40B4-BE49-F238E27FC236}">
                <a16:creationId xmlns:a16="http://schemas.microsoft.com/office/drawing/2014/main" id="{A5583D53-4242-4D6C-8D47-69EF5744DE7D}"/>
              </a:ext>
            </a:extLst>
          </p:cNvPr>
          <p:cNvSpPr/>
          <p:nvPr userDrawn="1"/>
        </p:nvSpPr>
        <p:spPr>
          <a:xfrm>
            <a:off x="828243" y="-30144"/>
            <a:ext cx="624144" cy="2055104"/>
          </a:xfrm>
          <a:custGeom>
            <a:avLst/>
            <a:gdLst>
              <a:gd name="connsiteX0" fmla="*/ 434287 w 624144"/>
              <a:gd name="connsiteY0" fmla="*/ 0 h 2055104"/>
              <a:gd name="connsiteX1" fmla="*/ 624144 w 624144"/>
              <a:gd name="connsiteY1" fmla="*/ 0 h 2055104"/>
              <a:gd name="connsiteX2" fmla="*/ 624144 w 624144"/>
              <a:gd name="connsiteY2" fmla="*/ 573869 h 2055104"/>
              <a:gd name="connsiteX3" fmla="*/ 624144 w 624144"/>
              <a:gd name="connsiteY3" fmla="*/ 578820 h 2055104"/>
              <a:gd name="connsiteX4" fmla="*/ 594592 w 624144"/>
              <a:gd name="connsiteY4" fmla="*/ 645219 h 2055104"/>
              <a:gd name="connsiteX5" fmla="*/ 587778 w 624144"/>
              <a:gd name="connsiteY5" fmla="*/ 649559 h 2055104"/>
              <a:gd name="connsiteX6" fmla="*/ 189890 w 624144"/>
              <a:gd name="connsiteY6" fmla="*/ 1047448 h 2055104"/>
              <a:gd name="connsiteX7" fmla="*/ 189890 w 624144"/>
              <a:gd name="connsiteY7" fmla="*/ 1957668 h 2055104"/>
              <a:gd name="connsiteX8" fmla="*/ 189890 w 624144"/>
              <a:gd name="connsiteY8" fmla="*/ 1962619 h 2055104"/>
              <a:gd name="connsiteX9" fmla="*/ 92485 w 624144"/>
              <a:gd name="connsiteY9" fmla="*/ 2055072 h 2055104"/>
              <a:gd name="connsiteX10" fmla="*/ 32 w 624144"/>
              <a:gd name="connsiteY10" fmla="*/ 1957668 h 2055104"/>
              <a:gd name="connsiteX11" fmla="*/ 32 w 624144"/>
              <a:gd name="connsiteY11" fmla="*/ 1008122 h 2055104"/>
              <a:gd name="connsiteX12" fmla="*/ 7252 w 624144"/>
              <a:gd name="connsiteY12" fmla="*/ 971812 h 2055104"/>
              <a:gd name="connsiteX13" fmla="*/ 26499 w 624144"/>
              <a:gd name="connsiteY13" fmla="*/ 942983 h 2055104"/>
              <a:gd name="connsiteX14" fmla="*/ 27817 w 624144"/>
              <a:gd name="connsiteY14" fmla="*/ 940948 h 2055104"/>
              <a:gd name="connsiteX15" fmla="*/ 434287 w 624144"/>
              <a:gd name="connsiteY15" fmla="*/ 534478 h 205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55104">
                <a:moveTo>
                  <a:pt x="434287" y="0"/>
                </a:moveTo>
                <a:lnTo>
                  <a:pt x="624144" y="0"/>
                </a:lnTo>
                <a:lnTo>
                  <a:pt x="624144" y="573869"/>
                </a:lnTo>
                <a:lnTo>
                  <a:pt x="624144" y="578820"/>
                </a:lnTo>
                <a:cubicBezTo>
                  <a:pt x="623461" y="605033"/>
                  <a:pt x="612218" y="628488"/>
                  <a:pt x="594592" y="645219"/>
                </a:cubicBezTo>
                <a:lnTo>
                  <a:pt x="587778" y="649559"/>
                </a:lnTo>
                <a:lnTo>
                  <a:pt x="189890" y="1047448"/>
                </a:lnTo>
                <a:lnTo>
                  <a:pt x="189890" y="1957668"/>
                </a:lnTo>
                <a:cubicBezTo>
                  <a:pt x="189935" y="1959318"/>
                  <a:pt x="189935" y="1960969"/>
                  <a:pt x="189890" y="1962619"/>
                </a:cubicBezTo>
                <a:cubicBezTo>
                  <a:pt x="188523" y="2015044"/>
                  <a:pt x="144917" y="2056439"/>
                  <a:pt x="92485" y="2055072"/>
                </a:cubicBezTo>
                <a:cubicBezTo>
                  <a:pt x="40060" y="2053706"/>
                  <a:pt x="-1335" y="2010093"/>
                  <a:pt x="32" y="1957668"/>
                </a:cubicBezTo>
                <a:lnTo>
                  <a:pt x="32" y="1008122"/>
                </a:lnTo>
                <a:cubicBezTo>
                  <a:pt x="32" y="995542"/>
                  <a:pt x="2530" y="983217"/>
                  <a:pt x="7252" y="971812"/>
                </a:cubicBezTo>
                <a:lnTo>
                  <a:pt x="26499" y="942983"/>
                </a:lnTo>
                <a:lnTo>
                  <a:pt x="27817" y="940948"/>
                </a:lnTo>
                <a:lnTo>
                  <a:pt x="434287" y="534478"/>
                </a:lnTo>
                <a:close/>
              </a:path>
            </a:pathLst>
          </a:custGeom>
          <a:solidFill>
            <a:srgbClr val="5B8E9F"/>
          </a:solidFill>
          <a:ln w="6379"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28453" y="2048681"/>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28453" y="2492515"/>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28453" y="2714433"/>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28453" y="2270598"/>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7852CAB7-7641-47BE-86ED-33C2EAE783D6}"/>
              </a:ext>
            </a:extLst>
          </p:cNvPr>
          <p:cNvSpPr/>
          <p:nvPr userDrawn="1"/>
        </p:nvSpPr>
        <p:spPr>
          <a:xfrm>
            <a:off x="680716" y="-30144"/>
            <a:ext cx="472098" cy="2483216"/>
          </a:xfrm>
          <a:custGeom>
            <a:avLst/>
            <a:gdLst>
              <a:gd name="connsiteX0" fmla="*/ 434093 w 472098"/>
              <a:gd name="connsiteY0" fmla="*/ 0 h 2483216"/>
              <a:gd name="connsiteX1" fmla="*/ 472065 w 472098"/>
              <a:gd name="connsiteY1" fmla="*/ 0 h 2483216"/>
              <a:gd name="connsiteX2" fmla="*/ 472065 w 472098"/>
              <a:gd name="connsiteY2" fmla="*/ 492956 h 2483216"/>
              <a:gd name="connsiteX3" fmla="*/ 472065 w 472098"/>
              <a:gd name="connsiteY3" fmla="*/ 495167 h 2483216"/>
              <a:gd name="connsiteX4" fmla="*/ 466743 w 472098"/>
              <a:gd name="connsiteY4" fmla="*/ 506158 h 2483216"/>
              <a:gd name="connsiteX5" fmla="*/ 466713 w 472098"/>
              <a:gd name="connsiteY5" fmla="*/ 506235 h 2483216"/>
              <a:gd name="connsiteX6" fmla="*/ 466699 w 472098"/>
              <a:gd name="connsiteY6" fmla="*/ 506249 h 2483216"/>
              <a:gd name="connsiteX7" fmla="*/ 465721 w 472098"/>
              <a:gd name="connsiteY7" fmla="*/ 508269 h 2483216"/>
              <a:gd name="connsiteX8" fmla="*/ 464124 w 472098"/>
              <a:gd name="connsiteY8" fmla="*/ 508825 h 2483216"/>
              <a:gd name="connsiteX9" fmla="*/ 38004 w 472098"/>
              <a:gd name="connsiteY9" fmla="*/ 934945 h 2483216"/>
              <a:gd name="connsiteX10" fmla="*/ 38004 w 472098"/>
              <a:gd name="connsiteY10" fmla="*/ 2463089 h 2483216"/>
              <a:gd name="connsiteX11" fmla="*/ 38004 w 472098"/>
              <a:gd name="connsiteY11" fmla="*/ 2465301 h 2483216"/>
              <a:gd name="connsiteX12" fmla="*/ 17909 w 472098"/>
              <a:gd name="connsiteY12" fmla="*/ 2483184 h 2483216"/>
              <a:gd name="connsiteX13" fmla="*/ 32 w 472098"/>
              <a:gd name="connsiteY13" fmla="*/ 2463089 h 2483216"/>
              <a:gd name="connsiteX14" fmla="*/ 32 w 472098"/>
              <a:gd name="connsiteY14" fmla="*/ 927274 h 2483216"/>
              <a:gd name="connsiteX15" fmla="*/ 4958 w 472098"/>
              <a:gd name="connsiteY15" fmla="*/ 915283 h 2483216"/>
              <a:gd name="connsiteX16" fmla="*/ 5074 w 472098"/>
              <a:gd name="connsiteY16" fmla="*/ 915228 h 2483216"/>
              <a:gd name="connsiteX17" fmla="*/ 5640 w 472098"/>
              <a:gd name="connsiteY17" fmla="*/ 913607 h 2483216"/>
              <a:gd name="connsiteX18" fmla="*/ 434093 w 472098"/>
              <a:gd name="connsiteY18" fmla="*/ 485154 h 248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83216">
                <a:moveTo>
                  <a:pt x="434093" y="0"/>
                </a:moveTo>
                <a:lnTo>
                  <a:pt x="472065" y="0"/>
                </a:lnTo>
                <a:lnTo>
                  <a:pt x="472065" y="492956"/>
                </a:lnTo>
                <a:cubicBezTo>
                  <a:pt x="472110" y="493691"/>
                  <a:pt x="472110" y="494432"/>
                  <a:pt x="472065" y="495167"/>
                </a:cubicBezTo>
                <a:lnTo>
                  <a:pt x="466743" y="506158"/>
                </a:lnTo>
                <a:lnTo>
                  <a:pt x="466713" y="506235"/>
                </a:lnTo>
                <a:lnTo>
                  <a:pt x="466699" y="506249"/>
                </a:lnTo>
                <a:lnTo>
                  <a:pt x="465721" y="508269"/>
                </a:lnTo>
                <a:lnTo>
                  <a:pt x="464124" y="508825"/>
                </a:lnTo>
                <a:lnTo>
                  <a:pt x="38004" y="934945"/>
                </a:lnTo>
                <a:lnTo>
                  <a:pt x="38004" y="2463089"/>
                </a:lnTo>
                <a:cubicBezTo>
                  <a:pt x="38049" y="2463824"/>
                  <a:pt x="38049" y="2464566"/>
                  <a:pt x="38004" y="2465301"/>
                </a:cubicBezTo>
                <a:cubicBezTo>
                  <a:pt x="37391" y="2475789"/>
                  <a:pt x="28398" y="2483790"/>
                  <a:pt x="17909" y="2483184"/>
                </a:cubicBezTo>
                <a:cubicBezTo>
                  <a:pt x="7427" y="2482571"/>
                  <a:pt x="-580" y="2473572"/>
                  <a:pt x="32" y="2463089"/>
                </a:cubicBezTo>
                <a:lnTo>
                  <a:pt x="32" y="927274"/>
                </a:lnTo>
                <a:cubicBezTo>
                  <a:pt x="245" y="922832"/>
                  <a:pt x="1986" y="918590"/>
                  <a:pt x="4958" y="915283"/>
                </a:cubicBezTo>
                <a:lnTo>
                  <a:pt x="5074" y="915228"/>
                </a:lnTo>
                <a:lnTo>
                  <a:pt x="5640" y="913607"/>
                </a:lnTo>
                <a:lnTo>
                  <a:pt x="434093" y="485154"/>
                </a:lnTo>
                <a:close/>
              </a:path>
            </a:pathLst>
          </a:custGeom>
          <a:solidFill>
            <a:schemeClr val="tx2"/>
          </a:solidFill>
          <a:ln w="19050" cap="flat">
            <a:solidFill>
              <a:schemeClr val="tx2"/>
            </a:solidFill>
            <a:prstDash val="solid"/>
            <a:miter/>
          </a:ln>
        </p:spPr>
        <p:txBody>
          <a:bodyPr rtlCol="0" anchor="ctr"/>
          <a:lstStyle/>
          <a:p>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19973474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sp>
        <p:nvSpPr>
          <p:cNvPr id="131" name="Rectangle 130">
            <a:extLst>
              <a:ext uri="{FF2B5EF4-FFF2-40B4-BE49-F238E27FC236}">
                <a16:creationId xmlns:a16="http://schemas.microsoft.com/office/drawing/2014/main" id="{4C281646-3673-4BEB-B16D-1816292F8E88}"/>
              </a:ext>
            </a:extLst>
          </p:cNvPr>
          <p:cNvSpPr/>
          <p:nvPr userDrawn="1"/>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Picture 104" descr="Chart, bubble chart&#10;&#10;Description automatically generated">
            <a:extLst>
              <a:ext uri="{FF2B5EF4-FFF2-40B4-BE49-F238E27FC236}">
                <a16:creationId xmlns:a16="http://schemas.microsoft.com/office/drawing/2014/main" id="{D9EFBD23-FD67-4B3D-B70E-6F1F04E6502D}"/>
              </a:ext>
            </a:extLst>
          </p:cNvPr>
          <p:cNvPicPr>
            <a:picLocks noChangeAspect="1"/>
          </p:cNvPicPr>
          <p:nvPr userDrawn="1"/>
        </p:nvPicPr>
        <p:blipFill rotWithShape="1">
          <a:blip r:embed="rId2"/>
          <a:srcRect t="2694" b="46535"/>
          <a:stretch/>
        </p:blipFill>
        <p:spPr>
          <a:xfrm>
            <a:off x="636609" y="0"/>
            <a:ext cx="1590543" cy="2716046"/>
          </a:xfrm>
          <a:prstGeom prst="rect">
            <a:avLst/>
          </a:prstGeom>
        </p:spPr>
      </p:pic>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098158" y="5654306"/>
            <a:ext cx="2753080"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15454"/>
            <a:ext cx="5760000" cy="1519947"/>
          </a:xfrm>
        </p:spPr>
        <p:txBody>
          <a:bodyPr anchor="b">
            <a:noAutofit/>
          </a:bodyPr>
          <a:lstStyle>
            <a:lvl1pPr algn="l">
              <a:lnSpc>
                <a:spcPct val="85000"/>
              </a:lnSpc>
              <a:defRPr sz="3400" b="1">
                <a:solidFill>
                  <a:schemeClr val="accent1"/>
                </a:solidFill>
              </a:defRPr>
            </a:lvl1pPr>
          </a:lstStyle>
          <a:p>
            <a:r>
              <a:rPr lang="en-GB"/>
              <a:t>add section title across two or three lines</a:t>
            </a:r>
          </a:p>
        </p:txBody>
      </p:sp>
    </p:spTree>
    <p:extLst>
      <p:ext uri="{BB962C8B-B14F-4D97-AF65-F5344CB8AC3E}">
        <p14:creationId xmlns:p14="http://schemas.microsoft.com/office/powerpoint/2010/main" val="2835513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5" name="Text Placeholder 14">
            <a:extLst>
              <a:ext uri="{FF2B5EF4-FFF2-40B4-BE49-F238E27FC236}">
                <a16:creationId xmlns:a16="http://schemas.microsoft.com/office/drawing/2014/main" id="{B6ADBB60-E32E-4898-ACCA-69B2896A523A}"/>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6" name="Text Placeholder 14">
            <a:extLst>
              <a:ext uri="{FF2B5EF4-FFF2-40B4-BE49-F238E27FC236}">
                <a16:creationId xmlns:a16="http://schemas.microsoft.com/office/drawing/2014/main" id="{04A94C49-14DB-4E95-B443-D2F07429D40B}"/>
              </a:ext>
            </a:extLst>
          </p:cNvPr>
          <p:cNvSpPr>
            <a:spLocks noGrp="1"/>
          </p:cNvSpPr>
          <p:nvPr>
            <p:ph type="body" sz="quarter" idx="13" hasCustomPrompt="1"/>
          </p:nvPr>
        </p:nvSpPr>
        <p:spPr>
          <a:xfrm>
            <a:off x="55832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11" name="Text Placeholder 14">
            <a:extLst>
              <a:ext uri="{FF2B5EF4-FFF2-40B4-BE49-F238E27FC236}">
                <a16:creationId xmlns:a16="http://schemas.microsoft.com/office/drawing/2014/main" id="{B63F6C9C-73A3-4003-9535-01B8E495077F}"/>
              </a:ext>
            </a:extLst>
          </p:cNvPr>
          <p:cNvSpPr>
            <a:spLocks noGrp="1"/>
          </p:cNvSpPr>
          <p:nvPr>
            <p:ph type="body" sz="quarter" idx="14" hasCustomPrompt="1"/>
          </p:nvPr>
        </p:nvSpPr>
        <p:spPr>
          <a:xfrm>
            <a:off x="6309663"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2" name="Text Placeholder 14">
            <a:extLst>
              <a:ext uri="{FF2B5EF4-FFF2-40B4-BE49-F238E27FC236}">
                <a16:creationId xmlns:a16="http://schemas.microsoft.com/office/drawing/2014/main" id="{58F40EBD-D5DF-4E4A-A312-056D3EBEA673}"/>
              </a:ext>
            </a:extLst>
          </p:cNvPr>
          <p:cNvSpPr>
            <a:spLocks noGrp="1"/>
          </p:cNvSpPr>
          <p:nvPr>
            <p:ph type="body" sz="quarter" idx="15" hasCustomPrompt="1"/>
          </p:nvPr>
        </p:nvSpPr>
        <p:spPr>
          <a:xfrm>
            <a:off x="11437466"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Tree>
    <p:extLst>
      <p:ext uri="{BB962C8B-B14F-4D97-AF65-F5344CB8AC3E}">
        <p14:creationId xmlns:p14="http://schemas.microsoft.com/office/powerpoint/2010/main" val="31896814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ection blu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BB39C-0EFB-44BF-90EF-E74C469D4039}"/>
              </a:ext>
            </a:extLst>
          </p:cNvPr>
          <p:cNvSpPr/>
          <p:nvPr userDrawn="1"/>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15454"/>
            <a:ext cx="5760000" cy="1519947"/>
          </a:xfrm>
        </p:spPr>
        <p:txBody>
          <a:bodyPr anchor="b">
            <a:noAutofit/>
          </a:bodyPr>
          <a:lstStyle>
            <a:lvl1pPr algn="l">
              <a:lnSpc>
                <a:spcPct val="85000"/>
              </a:lnSpc>
              <a:defRPr sz="3400" b="1">
                <a:solidFill>
                  <a:schemeClr val="bg1"/>
                </a:solidFill>
              </a:defRPr>
            </a:lvl1pPr>
          </a:lstStyle>
          <a:p>
            <a:r>
              <a:rPr lang="en-US"/>
              <a:t>add section title across two or three lines</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userDrawn="1"/>
        </p:nvPicPr>
        <p:blipFill rotWithShape="1">
          <a:blip r:embed="rId4"/>
          <a:srcRect t="2801" r="45708" b="45214"/>
          <a:stretch/>
        </p:blipFill>
        <p:spPr>
          <a:xfrm>
            <a:off x="636609" y="-1"/>
            <a:ext cx="866265" cy="2789719"/>
          </a:xfrm>
          <a:prstGeom prst="rect">
            <a:avLst/>
          </a:prstGeom>
        </p:spPr>
      </p:pic>
    </p:spTree>
    <p:extLst>
      <p:ext uri="{BB962C8B-B14F-4D97-AF65-F5344CB8AC3E}">
        <p14:creationId xmlns:p14="http://schemas.microsoft.com/office/powerpoint/2010/main" val="33461220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E58FBB-03C6-46B7-B6D4-3935370D4889}"/>
              </a:ext>
            </a:extLst>
          </p:cNvPr>
          <p:cNvSpPr/>
          <p:nvPr userDrawn="1"/>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accent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userDrawn="1"/>
        </p:nvPicPr>
        <p:blipFill rotWithShape="1">
          <a:blip r:embed="rId2"/>
          <a:srcRect t="1188"/>
          <a:stretch/>
        </p:blipFill>
        <p:spPr>
          <a:xfrm>
            <a:off x="244441" y="0"/>
            <a:ext cx="1585457" cy="5269117"/>
          </a:xfrm>
          <a:prstGeom prst="rect">
            <a:avLst/>
          </a:prstGeom>
        </p:spPr>
      </p:pic>
    </p:spTree>
    <p:extLst>
      <p:ext uri="{BB962C8B-B14F-4D97-AF65-F5344CB8AC3E}">
        <p14:creationId xmlns:p14="http://schemas.microsoft.com/office/powerpoint/2010/main" val="33669121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8830D8-1031-4A67-8A6C-BB61006F9272}"/>
              </a:ext>
            </a:extLst>
          </p:cNvPr>
          <p:cNvSpPr/>
          <p:nvPr userDrawn="1"/>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bg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userDrawn="1"/>
        </p:nvPicPr>
        <p:blipFill rotWithShape="1">
          <a:blip r:embed="rId2"/>
          <a:srcRect t="1188"/>
          <a:stretch/>
        </p:blipFill>
        <p:spPr>
          <a:xfrm>
            <a:off x="244441" y="0"/>
            <a:ext cx="1585457" cy="5269117"/>
          </a:xfrm>
          <a:prstGeom prst="rect">
            <a:avLst/>
          </a:prstGeom>
        </p:spPr>
      </p:pic>
    </p:spTree>
    <p:extLst>
      <p:ext uri="{BB962C8B-B14F-4D97-AF65-F5344CB8AC3E}">
        <p14:creationId xmlns:p14="http://schemas.microsoft.com/office/powerpoint/2010/main" val="7946208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s page with pictur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FA8B7E4-4F30-434B-B9E0-83F2ECEDA402}"/>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15" name="Text Placeholder 14">
            <a:extLst>
              <a:ext uri="{FF2B5EF4-FFF2-40B4-BE49-F238E27FC236}">
                <a16:creationId xmlns:a16="http://schemas.microsoft.com/office/drawing/2014/main" id="{44F4512A-5578-40CB-B9F3-48499FD0B5BD}"/>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6" name="Text Placeholder 14">
            <a:extLst>
              <a:ext uri="{FF2B5EF4-FFF2-40B4-BE49-F238E27FC236}">
                <a16:creationId xmlns:a16="http://schemas.microsoft.com/office/drawing/2014/main" id="{05ED987F-3229-4CD3-B083-3517F3D4A025}"/>
              </a:ext>
            </a:extLst>
          </p:cNvPr>
          <p:cNvSpPr>
            <a:spLocks noGrp="1"/>
          </p:cNvSpPr>
          <p:nvPr>
            <p:ph type="body" sz="quarter" idx="13" hasCustomPrompt="1"/>
          </p:nvPr>
        </p:nvSpPr>
        <p:spPr>
          <a:xfrm>
            <a:off x="56883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Tree>
    <p:extLst>
      <p:ext uri="{BB962C8B-B14F-4D97-AF65-F5344CB8AC3E}">
        <p14:creationId xmlns:p14="http://schemas.microsoft.com/office/powerpoint/2010/main" val="25084845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5" name="Text Placeholder 14">
            <a:extLst>
              <a:ext uri="{FF2B5EF4-FFF2-40B4-BE49-F238E27FC236}">
                <a16:creationId xmlns:a16="http://schemas.microsoft.com/office/drawing/2014/main" id="{B6ADBB60-E32E-4898-ACCA-69B2896A523A}"/>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6" name="Text Placeholder 14">
            <a:extLst>
              <a:ext uri="{FF2B5EF4-FFF2-40B4-BE49-F238E27FC236}">
                <a16:creationId xmlns:a16="http://schemas.microsoft.com/office/drawing/2014/main" id="{04A94C49-14DB-4E95-B443-D2F07429D40B}"/>
              </a:ext>
            </a:extLst>
          </p:cNvPr>
          <p:cNvSpPr>
            <a:spLocks noGrp="1"/>
          </p:cNvSpPr>
          <p:nvPr>
            <p:ph type="body" sz="quarter" idx="13" hasCustomPrompt="1"/>
          </p:nvPr>
        </p:nvSpPr>
        <p:spPr>
          <a:xfrm>
            <a:off x="55832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11" name="Text Placeholder 14">
            <a:extLst>
              <a:ext uri="{FF2B5EF4-FFF2-40B4-BE49-F238E27FC236}">
                <a16:creationId xmlns:a16="http://schemas.microsoft.com/office/drawing/2014/main" id="{B63F6C9C-73A3-4003-9535-01B8E495077F}"/>
              </a:ext>
            </a:extLst>
          </p:cNvPr>
          <p:cNvSpPr>
            <a:spLocks noGrp="1"/>
          </p:cNvSpPr>
          <p:nvPr>
            <p:ph type="body" sz="quarter" idx="14" hasCustomPrompt="1"/>
          </p:nvPr>
        </p:nvSpPr>
        <p:spPr>
          <a:xfrm>
            <a:off x="6309663"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2" name="Text Placeholder 14">
            <a:extLst>
              <a:ext uri="{FF2B5EF4-FFF2-40B4-BE49-F238E27FC236}">
                <a16:creationId xmlns:a16="http://schemas.microsoft.com/office/drawing/2014/main" id="{58F40EBD-D5DF-4E4A-A312-056D3EBEA673}"/>
              </a:ext>
            </a:extLst>
          </p:cNvPr>
          <p:cNvSpPr>
            <a:spLocks noGrp="1"/>
          </p:cNvSpPr>
          <p:nvPr>
            <p:ph type="body" sz="quarter" idx="15" hasCustomPrompt="1"/>
          </p:nvPr>
        </p:nvSpPr>
        <p:spPr>
          <a:xfrm>
            <a:off x="11437466"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Tree>
    <p:extLst>
      <p:ext uri="{BB962C8B-B14F-4D97-AF65-F5344CB8AC3E}">
        <p14:creationId xmlns:p14="http://schemas.microsoft.com/office/powerpoint/2010/main" val="38691137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530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4204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Tree>
    <p:extLst>
      <p:ext uri="{BB962C8B-B14F-4D97-AF65-F5344CB8AC3E}">
        <p14:creationId xmlns:p14="http://schemas.microsoft.com/office/powerpoint/2010/main" val="12434302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Tree>
    <p:extLst>
      <p:ext uri="{BB962C8B-B14F-4D97-AF65-F5344CB8AC3E}">
        <p14:creationId xmlns:p14="http://schemas.microsoft.com/office/powerpoint/2010/main" val="25321298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2278782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2.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tags" Target="../tags/tag3.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41" Type="http://schemas.openxmlformats.org/officeDocument/2006/relationships/image" Target="../media/image13.emf"/><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oleObject" Target="../embeddings/oleObject1.bin"/><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8" Type="http://schemas.openxmlformats.org/officeDocument/2006/relationships/slideLayout" Target="../slideLayouts/slideLayout56.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theme" Target="../theme/theme4.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8" Type="http://schemas.openxmlformats.org/officeDocument/2006/relationships/slideLayout" Target="../slideLayouts/slideLayout9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21" Type="http://schemas.openxmlformats.org/officeDocument/2006/relationships/slideLayout" Target="../slideLayouts/slideLayout141.xml"/><Relationship Id="rId34" Type="http://schemas.openxmlformats.org/officeDocument/2006/relationships/slideLayout" Target="../slideLayouts/slideLayout154.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33" Type="http://schemas.openxmlformats.org/officeDocument/2006/relationships/slideLayout" Target="../slideLayouts/slideLayout153.xml"/><Relationship Id="rId38" Type="http://schemas.openxmlformats.org/officeDocument/2006/relationships/theme" Target="../theme/theme5.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slideLayout" Target="../slideLayouts/slideLayout149.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slideLayout" Target="../slideLayouts/slideLayout152.xml"/><Relationship Id="rId37" Type="http://schemas.openxmlformats.org/officeDocument/2006/relationships/slideLayout" Target="../slideLayouts/slideLayout157.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36" Type="http://schemas.openxmlformats.org/officeDocument/2006/relationships/slideLayout" Target="../slideLayouts/slideLayout156.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31" Type="http://schemas.openxmlformats.org/officeDocument/2006/relationships/slideLayout" Target="../slideLayouts/slideLayout151.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 Id="rId35" Type="http://schemas.openxmlformats.org/officeDocument/2006/relationships/slideLayout" Target="../slideLayouts/slideLayout155.xml"/><Relationship Id="rId8" Type="http://schemas.openxmlformats.org/officeDocument/2006/relationships/slideLayout" Target="../slideLayouts/slideLayout128.xml"/><Relationship Id="rId3" Type="http://schemas.openxmlformats.org/officeDocument/2006/relationships/slideLayout" Target="../slideLayouts/slideLayout12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slideLayout" Target="../slideLayouts/slideLayout183.xml"/><Relationship Id="rId3" Type="http://schemas.openxmlformats.org/officeDocument/2006/relationships/slideLayout" Target="../slideLayouts/slideLayout160.xml"/><Relationship Id="rId21" Type="http://schemas.openxmlformats.org/officeDocument/2006/relationships/slideLayout" Target="../slideLayouts/slideLayout178.xml"/><Relationship Id="rId34" Type="http://schemas.openxmlformats.org/officeDocument/2006/relationships/slideLayout" Target="../slideLayouts/slideLayout191.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33" Type="http://schemas.openxmlformats.org/officeDocument/2006/relationships/slideLayout" Target="../slideLayouts/slideLayout190.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29" Type="http://schemas.openxmlformats.org/officeDocument/2006/relationships/slideLayout" Target="../slideLayouts/slideLayout186.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slideLayout" Target="../slideLayouts/slideLayout181.xml"/><Relationship Id="rId32" Type="http://schemas.openxmlformats.org/officeDocument/2006/relationships/slideLayout" Target="../slideLayouts/slideLayout189.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slideLayout" Target="../slideLayouts/slideLayout185.xml"/><Relationship Id="rId36" Type="http://schemas.openxmlformats.org/officeDocument/2006/relationships/theme" Target="../theme/theme6.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31" Type="http://schemas.openxmlformats.org/officeDocument/2006/relationships/slideLayout" Target="../slideLayouts/slideLayout188.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30" Type="http://schemas.openxmlformats.org/officeDocument/2006/relationships/slideLayout" Target="../slideLayouts/slideLayout187.xml"/><Relationship Id="rId35" Type="http://schemas.openxmlformats.org/officeDocument/2006/relationships/slideLayout" Target="../slideLayouts/slideLayout192.xml"/><Relationship Id="rId8" Type="http://schemas.openxmlformats.org/officeDocument/2006/relationships/slideLayout" Target="../slideLayouts/slideLayout16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26" Type="http://schemas.openxmlformats.org/officeDocument/2006/relationships/slideLayout" Target="../slideLayouts/slideLayout218.xml"/><Relationship Id="rId39" Type="http://schemas.openxmlformats.org/officeDocument/2006/relationships/tags" Target="../tags/tag75.xml"/><Relationship Id="rId21" Type="http://schemas.openxmlformats.org/officeDocument/2006/relationships/slideLayout" Target="../slideLayouts/slideLayout213.xml"/><Relationship Id="rId34" Type="http://schemas.openxmlformats.org/officeDocument/2006/relationships/slideLayout" Target="../slideLayouts/slideLayout226.xml"/><Relationship Id="rId7" Type="http://schemas.openxmlformats.org/officeDocument/2006/relationships/slideLayout" Target="../slideLayouts/slideLayout19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0" Type="http://schemas.openxmlformats.org/officeDocument/2006/relationships/slideLayout" Target="../slideLayouts/slideLayout212.xml"/><Relationship Id="rId29" Type="http://schemas.openxmlformats.org/officeDocument/2006/relationships/slideLayout" Target="../slideLayouts/slideLayout221.xml"/><Relationship Id="rId41" Type="http://schemas.openxmlformats.org/officeDocument/2006/relationships/image" Target="../media/image13.emf"/><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slideLayout" Target="../slideLayouts/slideLayout216.xml"/><Relationship Id="rId32" Type="http://schemas.openxmlformats.org/officeDocument/2006/relationships/slideLayout" Target="../slideLayouts/slideLayout224.xml"/><Relationship Id="rId37" Type="http://schemas.openxmlformats.org/officeDocument/2006/relationships/slideLayout" Target="../slideLayouts/slideLayout229.xml"/><Relationship Id="rId40" Type="http://schemas.openxmlformats.org/officeDocument/2006/relationships/oleObject" Target="../embeddings/oleObject2.bin"/><Relationship Id="rId5" Type="http://schemas.openxmlformats.org/officeDocument/2006/relationships/slideLayout" Target="../slideLayouts/slideLayout197.xml"/><Relationship Id="rId15" Type="http://schemas.openxmlformats.org/officeDocument/2006/relationships/slideLayout" Target="../slideLayouts/slideLayout207.xml"/><Relationship Id="rId23" Type="http://schemas.openxmlformats.org/officeDocument/2006/relationships/slideLayout" Target="../slideLayouts/slideLayout215.xml"/><Relationship Id="rId28" Type="http://schemas.openxmlformats.org/officeDocument/2006/relationships/slideLayout" Target="../slideLayouts/slideLayout220.xml"/><Relationship Id="rId36" Type="http://schemas.openxmlformats.org/officeDocument/2006/relationships/slideLayout" Target="../slideLayouts/slideLayout228.xml"/><Relationship Id="rId10" Type="http://schemas.openxmlformats.org/officeDocument/2006/relationships/slideLayout" Target="../slideLayouts/slideLayout202.xml"/><Relationship Id="rId19" Type="http://schemas.openxmlformats.org/officeDocument/2006/relationships/slideLayout" Target="../slideLayouts/slideLayout211.xml"/><Relationship Id="rId31" Type="http://schemas.openxmlformats.org/officeDocument/2006/relationships/slideLayout" Target="../slideLayouts/slideLayout223.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 Id="rId22" Type="http://schemas.openxmlformats.org/officeDocument/2006/relationships/slideLayout" Target="../slideLayouts/slideLayout214.xml"/><Relationship Id="rId27" Type="http://schemas.openxmlformats.org/officeDocument/2006/relationships/slideLayout" Target="../slideLayouts/slideLayout219.xml"/><Relationship Id="rId30" Type="http://schemas.openxmlformats.org/officeDocument/2006/relationships/slideLayout" Target="../slideLayouts/slideLayout222.xml"/><Relationship Id="rId35" Type="http://schemas.openxmlformats.org/officeDocument/2006/relationships/slideLayout" Target="../slideLayouts/slideLayout227.xml"/><Relationship Id="rId8" Type="http://schemas.openxmlformats.org/officeDocument/2006/relationships/slideLayout" Target="../slideLayouts/slideLayout200.xml"/><Relationship Id="rId3" Type="http://schemas.openxmlformats.org/officeDocument/2006/relationships/slideLayout" Target="../slideLayouts/slideLayout195.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5" Type="http://schemas.openxmlformats.org/officeDocument/2006/relationships/slideLayout" Target="../slideLayouts/slideLayout217.xml"/><Relationship Id="rId33" Type="http://schemas.openxmlformats.org/officeDocument/2006/relationships/slideLayout" Target="../slideLayouts/slideLayout225.xml"/><Relationship Id="rId38"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31.xml"/><Relationship Id="rId1" Type="http://schemas.openxmlformats.org/officeDocument/2006/relationships/slideLayout" Target="../slideLayouts/slideLayout230.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44.xml"/><Relationship Id="rId18" Type="http://schemas.openxmlformats.org/officeDocument/2006/relationships/slideLayout" Target="../slideLayouts/slideLayout249.xml"/><Relationship Id="rId26" Type="http://schemas.openxmlformats.org/officeDocument/2006/relationships/slideLayout" Target="../slideLayouts/slideLayout257.xml"/><Relationship Id="rId39" Type="http://schemas.openxmlformats.org/officeDocument/2006/relationships/theme" Target="../theme/theme9.xml"/><Relationship Id="rId21" Type="http://schemas.openxmlformats.org/officeDocument/2006/relationships/slideLayout" Target="../slideLayouts/slideLayout252.xml"/><Relationship Id="rId34" Type="http://schemas.openxmlformats.org/officeDocument/2006/relationships/slideLayout" Target="../slideLayouts/slideLayout265.xml"/><Relationship Id="rId42" Type="http://schemas.openxmlformats.org/officeDocument/2006/relationships/image" Target="../media/image13.emf"/><Relationship Id="rId7" Type="http://schemas.openxmlformats.org/officeDocument/2006/relationships/slideLayout" Target="../slideLayouts/slideLayout238.xml"/><Relationship Id="rId2" Type="http://schemas.openxmlformats.org/officeDocument/2006/relationships/slideLayout" Target="../slideLayouts/slideLayout233.xml"/><Relationship Id="rId16" Type="http://schemas.openxmlformats.org/officeDocument/2006/relationships/slideLayout" Target="../slideLayouts/slideLayout247.xml"/><Relationship Id="rId20" Type="http://schemas.openxmlformats.org/officeDocument/2006/relationships/slideLayout" Target="../slideLayouts/slideLayout251.xml"/><Relationship Id="rId29" Type="http://schemas.openxmlformats.org/officeDocument/2006/relationships/slideLayout" Target="../slideLayouts/slideLayout260.xml"/><Relationship Id="rId41" Type="http://schemas.openxmlformats.org/officeDocument/2006/relationships/oleObject" Target="../embeddings/oleObject3.bin"/><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24" Type="http://schemas.openxmlformats.org/officeDocument/2006/relationships/slideLayout" Target="../slideLayouts/slideLayout255.xml"/><Relationship Id="rId32" Type="http://schemas.openxmlformats.org/officeDocument/2006/relationships/slideLayout" Target="../slideLayouts/slideLayout263.xml"/><Relationship Id="rId37" Type="http://schemas.openxmlformats.org/officeDocument/2006/relationships/slideLayout" Target="../slideLayouts/slideLayout268.xml"/><Relationship Id="rId40" Type="http://schemas.openxmlformats.org/officeDocument/2006/relationships/tags" Target="../tags/tag112.xml"/><Relationship Id="rId5" Type="http://schemas.openxmlformats.org/officeDocument/2006/relationships/slideLayout" Target="../slideLayouts/slideLayout236.xml"/><Relationship Id="rId15" Type="http://schemas.openxmlformats.org/officeDocument/2006/relationships/slideLayout" Target="../slideLayouts/slideLayout246.xml"/><Relationship Id="rId23" Type="http://schemas.openxmlformats.org/officeDocument/2006/relationships/slideLayout" Target="../slideLayouts/slideLayout254.xml"/><Relationship Id="rId28" Type="http://schemas.openxmlformats.org/officeDocument/2006/relationships/slideLayout" Target="../slideLayouts/slideLayout259.xml"/><Relationship Id="rId36" Type="http://schemas.openxmlformats.org/officeDocument/2006/relationships/slideLayout" Target="../slideLayouts/slideLayout267.xml"/><Relationship Id="rId10" Type="http://schemas.openxmlformats.org/officeDocument/2006/relationships/slideLayout" Target="../slideLayouts/slideLayout241.xml"/><Relationship Id="rId19" Type="http://schemas.openxmlformats.org/officeDocument/2006/relationships/slideLayout" Target="../slideLayouts/slideLayout250.xml"/><Relationship Id="rId31" Type="http://schemas.openxmlformats.org/officeDocument/2006/relationships/slideLayout" Target="../slideLayouts/slideLayout262.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slideLayout" Target="../slideLayouts/slideLayout245.xml"/><Relationship Id="rId22" Type="http://schemas.openxmlformats.org/officeDocument/2006/relationships/slideLayout" Target="../slideLayouts/slideLayout253.xml"/><Relationship Id="rId27" Type="http://schemas.openxmlformats.org/officeDocument/2006/relationships/slideLayout" Target="../slideLayouts/slideLayout258.xml"/><Relationship Id="rId30" Type="http://schemas.openxmlformats.org/officeDocument/2006/relationships/slideLayout" Target="../slideLayouts/slideLayout261.xml"/><Relationship Id="rId35" Type="http://schemas.openxmlformats.org/officeDocument/2006/relationships/slideLayout" Target="../slideLayouts/slideLayout266.xml"/><Relationship Id="rId8" Type="http://schemas.openxmlformats.org/officeDocument/2006/relationships/slideLayout" Target="../slideLayouts/slideLayout239.xml"/><Relationship Id="rId3" Type="http://schemas.openxmlformats.org/officeDocument/2006/relationships/slideLayout" Target="../slideLayouts/slideLayout234.xml"/><Relationship Id="rId12" Type="http://schemas.openxmlformats.org/officeDocument/2006/relationships/slideLayout" Target="../slideLayouts/slideLayout243.xml"/><Relationship Id="rId17" Type="http://schemas.openxmlformats.org/officeDocument/2006/relationships/slideLayout" Target="../slideLayouts/slideLayout248.xml"/><Relationship Id="rId25" Type="http://schemas.openxmlformats.org/officeDocument/2006/relationships/slideLayout" Target="../slideLayouts/slideLayout256.xml"/><Relationship Id="rId33" Type="http://schemas.openxmlformats.org/officeDocument/2006/relationships/slideLayout" Target="../slideLayouts/slideLayout264.xml"/><Relationship Id="rId38" Type="http://schemas.openxmlformats.org/officeDocument/2006/relationships/slideLayout" Target="../slideLayouts/slideLayout2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EB009C-E0C1-404D-A6FA-BFD28AD706BD}"/>
              </a:ext>
            </a:extLst>
          </p:cNvPr>
          <p:cNvSpPr>
            <a:spLocks noGrp="1"/>
          </p:cNvSpPr>
          <p:nvPr>
            <p:ph type="title"/>
          </p:nvPr>
        </p:nvSpPr>
        <p:spPr>
          <a:xfrm>
            <a:off x="464470" y="701174"/>
            <a:ext cx="6480000" cy="697831"/>
          </a:xfrm>
          <a:prstGeom prst="rect">
            <a:avLst/>
          </a:prstGeom>
        </p:spPr>
        <p:txBody>
          <a:bodyPr vert="horz" lIns="0" tIns="0" rIns="0" bIns="0" rtlCol="0" anchor="t">
            <a:noAutofit/>
          </a:bodyPr>
          <a:lstStyle/>
          <a:p>
            <a:r>
              <a:rPr lang="en-US"/>
              <a:t>Add title</a:t>
            </a:r>
            <a:endParaRPr lang="en-GB"/>
          </a:p>
        </p:txBody>
      </p:sp>
      <p:grpSp>
        <p:nvGrpSpPr>
          <p:cNvPr id="4" name="Group 3">
            <a:extLst>
              <a:ext uri="{FF2B5EF4-FFF2-40B4-BE49-F238E27FC236}">
                <a16:creationId xmlns:a16="http://schemas.microsoft.com/office/drawing/2014/main" id="{A57FFB73-7AA6-44BD-923F-E4920A4A5619}"/>
              </a:ext>
            </a:extLst>
          </p:cNvPr>
          <p:cNvGrpSpPr/>
          <p:nvPr userDrawn="1"/>
        </p:nvGrpSpPr>
        <p:grpSpPr>
          <a:xfrm>
            <a:off x="452438" y="390775"/>
            <a:ext cx="825709" cy="177846"/>
            <a:chOff x="452438" y="265845"/>
            <a:chExt cx="825709" cy="177846"/>
          </a:xfrm>
        </p:grpSpPr>
        <p:sp>
          <p:nvSpPr>
            <p:cNvPr id="6" name="Freeform: Shape 5">
              <a:extLst>
                <a:ext uri="{FF2B5EF4-FFF2-40B4-BE49-F238E27FC236}">
                  <a16:creationId xmlns:a16="http://schemas.microsoft.com/office/drawing/2014/main" id="{6B156783-941B-4EA3-901F-AA6B0317A39C}"/>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CE73201-3A1C-4D03-85A1-BC14B6B44969}"/>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F5160C2-77C2-444B-A590-3A5E55C60026}"/>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32FB9167-A27A-4249-BD60-6991426407E6}"/>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
        <p:nvSpPr>
          <p:cNvPr id="11" name="Text Placeholder 10">
            <a:extLst>
              <a:ext uri="{FF2B5EF4-FFF2-40B4-BE49-F238E27FC236}">
                <a16:creationId xmlns:a16="http://schemas.microsoft.com/office/drawing/2014/main" id="{4F134459-A8EF-4FE6-8726-E3677A9BEF6A}"/>
              </a:ext>
            </a:extLst>
          </p:cNvPr>
          <p:cNvSpPr>
            <a:spLocks noGrp="1"/>
          </p:cNvSpPr>
          <p:nvPr>
            <p:ph type="body" idx="1"/>
          </p:nvPr>
        </p:nvSpPr>
        <p:spPr>
          <a:xfrm>
            <a:off x="464469" y="1825625"/>
            <a:ext cx="11268743" cy="4124325"/>
          </a:xfrm>
          <a:prstGeom prst="rect">
            <a:avLst/>
          </a:prstGeom>
        </p:spPr>
        <p:txBody>
          <a:bodyPr vert="horz" lIns="0" tIns="0" rIns="0" bIns="0" rtlCol="0">
            <a:no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Box 2">
            <a:extLst>
              <a:ext uri="{FF2B5EF4-FFF2-40B4-BE49-F238E27FC236}">
                <a16:creationId xmlns:a16="http://schemas.microsoft.com/office/drawing/2014/main" id="{62626FBB-EA9B-3CA1-08A5-EC0CAA9804A8}"/>
              </a:ext>
            </a:extLst>
          </p:cNvPr>
          <p:cNvSpPr txBox="1"/>
          <p:nvPr userDrawn="1"/>
        </p:nvSpPr>
        <p:spPr>
          <a:xfrm>
            <a:off x="31595" y="6545256"/>
            <a:ext cx="546255" cy="276999"/>
          </a:xfrm>
          <a:prstGeom prst="rect">
            <a:avLst/>
          </a:prstGeom>
          <a:noFill/>
        </p:spPr>
        <p:txBody>
          <a:bodyPr wrap="square" rtlCol="0">
            <a:spAutoFit/>
          </a:bodyPr>
          <a:lstStyle/>
          <a:p>
            <a:pPr algn="l"/>
            <a:fld id="{13C69CC4-EAE8-433E-9BFD-46FB90BCDFEE}" type="slidenum">
              <a:rPr lang="en-GB" sz="1200" smtClean="0">
                <a:solidFill>
                  <a:srgbClr val="808999"/>
                </a:solidFill>
              </a:rPr>
              <a:pPr algn="l"/>
              <a:t>‹#›</a:t>
            </a:fld>
            <a:endParaRPr lang="en-GB" sz="1200">
              <a:solidFill>
                <a:srgbClr val="808999"/>
              </a:solidFill>
            </a:endParaRPr>
          </a:p>
        </p:txBody>
      </p:sp>
      <p:cxnSp>
        <p:nvCxnSpPr>
          <p:cNvPr id="5" name="Straight Connector 4">
            <a:extLst>
              <a:ext uri="{FF2B5EF4-FFF2-40B4-BE49-F238E27FC236}">
                <a16:creationId xmlns:a16="http://schemas.microsoft.com/office/drawing/2014/main" id="{160863BD-A0F0-540A-19E4-B9BE49208924}"/>
              </a:ext>
            </a:extLst>
          </p:cNvPr>
          <p:cNvCxnSpPr>
            <a:cxnSpLocks/>
          </p:cNvCxnSpPr>
          <p:nvPr userDrawn="1"/>
        </p:nvCxnSpPr>
        <p:spPr>
          <a:xfrm>
            <a:off x="386737" y="6605954"/>
            <a:ext cx="0" cy="25204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696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943" r:id="rId36"/>
  </p:sldLayoutIdLst>
  <p:txStyles>
    <p:title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Clr>
          <a:schemeClr val="accent2"/>
        </a:buClr>
        <a:buFont typeface="Arial" panose="020B0604020202020204" pitchFamily="34" charset="0"/>
        <a:buNone/>
        <a:defRPr sz="1600" kern="1200">
          <a:solidFill>
            <a:schemeClr val="accent1"/>
          </a:solidFill>
          <a:latin typeface="+mn-lt"/>
          <a:ea typeface="+mn-ea"/>
          <a:cs typeface="+mn-cs"/>
        </a:defRPr>
      </a:lvl1pPr>
      <a:lvl2pPr marL="180975" indent="-180975"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2pPr>
      <a:lvl3pPr marL="388938" indent="-190500"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3pPr>
      <a:lvl4pPr marL="569913" indent="-188913"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4pPr>
      <a:lvl5pPr marL="787400" indent="-20796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5">
          <p15:clr>
            <a:srgbClr val="F26B43"/>
          </p15:clr>
        </p15:guide>
        <p15:guide id="3" pos="7391">
          <p15:clr>
            <a:srgbClr val="F26B43"/>
          </p15:clr>
        </p15:guide>
        <p15:guide id="4" orient="horz" pos="291">
          <p15:clr>
            <a:srgbClr val="F26B43"/>
          </p15:clr>
        </p15:guide>
        <p15:guide id="6" pos="3840">
          <p15:clr>
            <a:srgbClr val="F26B43"/>
          </p15:clr>
        </p15:guide>
        <p15:guide id="7" orient="horz" pos="1139">
          <p15:clr>
            <a:srgbClr val="F26B43"/>
          </p15:clr>
        </p15:guide>
        <p15:guide id="8" orient="horz" pos="3748">
          <p15:clr>
            <a:srgbClr val="F26B43"/>
          </p15:clr>
        </p15:guide>
        <p15:guide id="9" orient="horz" pos="404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EB009C-E0C1-404D-A6FA-BFD28AD706BD}"/>
              </a:ext>
            </a:extLst>
          </p:cNvPr>
          <p:cNvSpPr>
            <a:spLocks noGrp="1"/>
          </p:cNvSpPr>
          <p:nvPr>
            <p:ph type="title"/>
          </p:nvPr>
        </p:nvSpPr>
        <p:spPr>
          <a:xfrm>
            <a:off x="464470" y="866274"/>
            <a:ext cx="6480000" cy="697831"/>
          </a:xfrm>
          <a:prstGeom prst="rect">
            <a:avLst/>
          </a:prstGeom>
        </p:spPr>
        <p:txBody>
          <a:bodyPr vert="horz" lIns="0" tIns="0" rIns="0" bIns="0" rtlCol="0" anchor="t">
            <a:noAutofit/>
          </a:bodyPr>
          <a:lstStyle/>
          <a:p>
            <a:r>
              <a:rPr lang="en-US"/>
              <a:t>Add title</a:t>
            </a:r>
            <a:endParaRPr lang="en-GB"/>
          </a:p>
        </p:txBody>
      </p:sp>
      <p:sp>
        <p:nvSpPr>
          <p:cNvPr id="15" name="TextBox 14">
            <a:extLst>
              <a:ext uri="{FF2B5EF4-FFF2-40B4-BE49-F238E27FC236}">
                <a16:creationId xmlns:a16="http://schemas.microsoft.com/office/drawing/2014/main" id="{72F5CB8F-031D-437B-9F2B-FFA622E90C00}"/>
              </a:ext>
            </a:extLst>
          </p:cNvPr>
          <p:cNvSpPr txBox="1"/>
          <p:nvPr userDrawn="1"/>
        </p:nvSpPr>
        <p:spPr>
          <a:xfrm>
            <a:off x="358689" y="6234616"/>
            <a:ext cx="667304" cy="276999"/>
          </a:xfrm>
          <a:prstGeom prst="rect">
            <a:avLst/>
          </a:prstGeom>
          <a:noFill/>
        </p:spPr>
        <p:txBody>
          <a:bodyPr wrap="square" rtlCol="0">
            <a:spAutoFit/>
          </a:bodyPr>
          <a:lstStyle/>
          <a:p>
            <a:pPr algn="l"/>
            <a:fld id="{13C69CC4-EAE8-433E-9BFD-46FB90BCDFEE}" type="slidenum">
              <a:rPr lang="en-GB" sz="1200" smtClean="0">
                <a:solidFill>
                  <a:srgbClr val="808999"/>
                </a:solidFill>
              </a:rPr>
              <a:pPr algn="l"/>
              <a:t>‹#›</a:t>
            </a:fld>
            <a:endParaRPr lang="en-GB" sz="1200">
              <a:solidFill>
                <a:srgbClr val="808999"/>
              </a:solidFill>
            </a:endParaRPr>
          </a:p>
        </p:txBody>
      </p:sp>
      <p:grpSp>
        <p:nvGrpSpPr>
          <p:cNvPr id="4" name="Group 3">
            <a:extLst>
              <a:ext uri="{FF2B5EF4-FFF2-40B4-BE49-F238E27FC236}">
                <a16:creationId xmlns:a16="http://schemas.microsoft.com/office/drawing/2014/main" id="{A57FFB73-7AA6-44BD-923F-E4920A4A5619}"/>
              </a:ext>
            </a:extLst>
          </p:cNvPr>
          <p:cNvGrpSpPr/>
          <p:nvPr userDrawn="1"/>
        </p:nvGrpSpPr>
        <p:grpSpPr>
          <a:xfrm>
            <a:off x="452438" y="464145"/>
            <a:ext cx="825709" cy="177846"/>
            <a:chOff x="452438" y="265845"/>
            <a:chExt cx="825709" cy="177846"/>
          </a:xfrm>
        </p:grpSpPr>
        <p:sp>
          <p:nvSpPr>
            <p:cNvPr id="6" name="Freeform: Shape 5">
              <a:extLst>
                <a:ext uri="{FF2B5EF4-FFF2-40B4-BE49-F238E27FC236}">
                  <a16:creationId xmlns:a16="http://schemas.microsoft.com/office/drawing/2014/main" id="{6B156783-941B-4EA3-901F-AA6B0317A39C}"/>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CE73201-3A1C-4D03-85A1-BC14B6B44969}"/>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F5160C2-77C2-444B-A590-3A5E55C60026}"/>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32FB9167-A27A-4249-BD60-6991426407E6}"/>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
        <p:nvSpPr>
          <p:cNvPr id="11" name="Text Placeholder 10">
            <a:extLst>
              <a:ext uri="{FF2B5EF4-FFF2-40B4-BE49-F238E27FC236}">
                <a16:creationId xmlns:a16="http://schemas.microsoft.com/office/drawing/2014/main" id="{4F134459-A8EF-4FE6-8726-E3677A9BEF6A}"/>
              </a:ext>
            </a:extLst>
          </p:cNvPr>
          <p:cNvSpPr>
            <a:spLocks noGrp="1"/>
          </p:cNvSpPr>
          <p:nvPr>
            <p:ph type="body" idx="1"/>
          </p:nvPr>
        </p:nvSpPr>
        <p:spPr>
          <a:xfrm>
            <a:off x="464469" y="1825625"/>
            <a:ext cx="11268743" cy="4124325"/>
          </a:xfrm>
          <a:prstGeom prst="rect">
            <a:avLst/>
          </a:prstGeom>
        </p:spPr>
        <p:txBody>
          <a:bodyPr vert="horz" lIns="0" tIns="0" rIns="0" bIns="0" rtlCol="0">
            <a:no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887835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945" r:id="rId12"/>
  </p:sldLayoutIdLst>
  <p:txStyles>
    <p:title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Clr>
          <a:schemeClr val="accent2"/>
        </a:buClr>
        <a:buFont typeface="Arial" panose="020B0604020202020204" pitchFamily="34" charset="0"/>
        <a:buNone/>
        <a:defRPr sz="1600" kern="1200">
          <a:solidFill>
            <a:schemeClr val="accent1"/>
          </a:solidFill>
          <a:latin typeface="+mn-lt"/>
          <a:ea typeface="+mn-ea"/>
          <a:cs typeface="+mn-cs"/>
        </a:defRPr>
      </a:lvl1pPr>
      <a:lvl2pPr marL="180975" indent="-180975"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2pPr>
      <a:lvl3pPr marL="388938" indent="-190500"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3pPr>
      <a:lvl4pPr marL="569913" indent="-188913"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4pPr>
      <a:lvl5pPr marL="787400" indent="-20796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5">
          <p15:clr>
            <a:srgbClr val="F26B43"/>
          </p15:clr>
        </p15:guide>
        <p15:guide id="3" pos="7391">
          <p15:clr>
            <a:srgbClr val="F26B43"/>
          </p15:clr>
        </p15:guide>
        <p15:guide id="4" orient="horz" pos="291">
          <p15:clr>
            <a:srgbClr val="F26B43"/>
          </p15:clr>
        </p15:guide>
        <p15:guide id="6" pos="3840">
          <p15:clr>
            <a:srgbClr val="F26B43"/>
          </p15:clr>
        </p15:guide>
        <p15:guide id="7" orient="horz" pos="1139">
          <p15:clr>
            <a:srgbClr val="F26B43"/>
          </p15:clr>
        </p15:guide>
        <p15:guide id="8" orient="horz" pos="3748">
          <p15:clr>
            <a:srgbClr val="F26B43"/>
          </p15:clr>
        </p15:guide>
        <p15:guide id="9" orient="horz" pos="404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788C880-D8FB-77EA-45C1-D80FC570F241}"/>
              </a:ext>
            </a:extLst>
          </p:cNvPr>
          <p:cNvGraphicFramePr>
            <a:graphicFrameLocks noChangeAspect="1"/>
          </p:cNvGraphicFramePr>
          <p:nvPr userDrawn="1">
            <p:custDataLst>
              <p:tags r:id="rId39"/>
            </p:custDataLst>
            <p:extLst>
              <p:ext uri="{D42A27DB-BD31-4B8C-83A1-F6EECF244321}">
                <p14:modId xmlns:p14="http://schemas.microsoft.com/office/powerpoint/2010/main" val="32043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0" imgW="426" imgH="426" progId="TCLayout.ActiveDocument.1">
                  <p:embed/>
                </p:oleObj>
              </mc:Choice>
              <mc:Fallback>
                <p:oleObj name="think-cell Slide" r:id="rId40" imgW="426" imgH="426" progId="TCLayout.ActiveDocument.1">
                  <p:embed/>
                  <p:pic>
                    <p:nvPicPr>
                      <p:cNvPr id="5" name="think-cell data - do not delete" hidden="1">
                        <a:extLst>
                          <a:ext uri="{FF2B5EF4-FFF2-40B4-BE49-F238E27FC236}">
                            <a16:creationId xmlns:a16="http://schemas.microsoft.com/office/drawing/2014/main" id="{B788C880-D8FB-77EA-45C1-D80FC570F241}"/>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3EB009C-E0C1-404D-A6FA-BFD28AD706BD}"/>
              </a:ext>
            </a:extLst>
          </p:cNvPr>
          <p:cNvSpPr>
            <a:spLocks noGrp="1"/>
          </p:cNvSpPr>
          <p:nvPr>
            <p:ph type="title"/>
          </p:nvPr>
        </p:nvSpPr>
        <p:spPr>
          <a:xfrm>
            <a:off x="464470" y="866274"/>
            <a:ext cx="6480000" cy="697831"/>
          </a:xfrm>
          <a:prstGeom prst="rect">
            <a:avLst/>
          </a:prstGeom>
        </p:spPr>
        <p:txBody>
          <a:bodyPr vert="horz" lIns="0" tIns="0" rIns="0" bIns="0" rtlCol="0" anchor="t">
            <a:noAutofit/>
          </a:bodyPr>
          <a:lstStyle/>
          <a:p>
            <a:r>
              <a:rPr lang="en-US"/>
              <a:t>Add title</a:t>
            </a:r>
            <a:endParaRPr lang="en-GB"/>
          </a:p>
        </p:txBody>
      </p:sp>
      <p:grpSp>
        <p:nvGrpSpPr>
          <p:cNvPr id="4" name="Group 3">
            <a:extLst>
              <a:ext uri="{FF2B5EF4-FFF2-40B4-BE49-F238E27FC236}">
                <a16:creationId xmlns:a16="http://schemas.microsoft.com/office/drawing/2014/main" id="{A57FFB73-7AA6-44BD-923F-E4920A4A5619}"/>
              </a:ext>
            </a:extLst>
          </p:cNvPr>
          <p:cNvGrpSpPr/>
          <p:nvPr/>
        </p:nvGrpSpPr>
        <p:grpSpPr>
          <a:xfrm>
            <a:off x="452438" y="464145"/>
            <a:ext cx="825709" cy="177846"/>
            <a:chOff x="452438" y="265845"/>
            <a:chExt cx="825709" cy="177846"/>
          </a:xfrm>
        </p:grpSpPr>
        <p:sp>
          <p:nvSpPr>
            <p:cNvPr id="6" name="Freeform: Shape 5">
              <a:extLst>
                <a:ext uri="{FF2B5EF4-FFF2-40B4-BE49-F238E27FC236}">
                  <a16:creationId xmlns:a16="http://schemas.microsoft.com/office/drawing/2014/main" id="{6B156783-941B-4EA3-901F-AA6B0317A39C}"/>
                </a:ext>
              </a:extLst>
            </p:cNvPr>
            <p:cNvSpPr/>
            <p:nvPr/>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CE73201-3A1C-4D03-85A1-BC14B6B44969}"/>
                </a:ext>
              </a:extLst>
            </p:cNvPr>
            <p:cNvSpPr/>
            <p:nvPr/>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F5160C2-77C2-444B-A590-3A5E55C60026}"/>
                </a:ext>
              </a:extLst>
            </p:cNvPr>
            <p:cNvSpPr/>
            <p:nvPr/>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32FB9167-A27A-4249-BD60-6991426407E6}"/>
                </a:ext>
              </a:extLst>
            </p:cNvPr>
            <p:cNvSpPr/>
            <p:nvPr/>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
        <p:nvSpPr>
          <p:cNvPr id="3" name="TextBox 2">
            <a:extLst>
              <a:ext uri="{FF2B5EF4-FFF2-40B4-BE49-F238E27FC236}">
                <a16:creationId xmlns:a16="http://schemas.microsoft.com/office/drawing/2014/main" id="{E863859B-09AA-A853-5DEB-840EEDB7AD29}"/>
              </a:ext>
            </a:extLst>
          </p:cNvPr>
          <p:cNvSpPr txBox="1"/>
          <p:nvPr userDrawn="1"/>
        </p:nvSpPr>
        <p:spPr>
          <a:xfrm>
            <a:off x="31595" y="6545256"/>
            <a:ext cx="546255" cy="276999"/>
          </a:xfrm>
          <a:prstGeom prst="rect">
            <a:avLst/>
          </a:prstGeom>
          <a:noFill/>
        </p:spPr>
        <p:txBody>
          <a:bodyPr wrap="square" rtlCol="0">
            <a:spAutoFit/>
          </a:bodyPr>
          <a:lstStyle/>
          <a:p>
            <a:pPr algn="l"/>
            <a:fld id="{13C69CC4-EAE8-433E-9BFD-46FB90BCDFEE}" type="slidenum">
              <a:rPr lang="en-GB" sz="1200" smtClean="0">
                <a:solidFill>
                  <a:srgbClr val="808999"/>
                </a:solidFill>
              </a:rPr>
              <a:pPr algn="l"/>
              <a:t>‹#›</a:t>
            </a:fld>
            <a:endParaRPr lang="en-GB" sz="1200">
              <a:solidFill>
                <a:srgbClr val="808999"/>
              </a:solidFill>
            </a:endParaRPr>
          </a:p>
        </p:txBody>
      </p:sp>
      <p:cxnSp>
        <p:nvCxnSpPr>
          <p:cNvPr id="10" name="Straight Connector 9">
            <a:extLst>
              <a:ext uri="{FF2B5EF4-FFF2-40B4-BE49-F238E27FC236}">
                <a16:creationId xmlns:a16="http://schemas.microsoft.com/office/drawing/2014/main" id="{C0F633BC-EA4E-0AF1-9AD8-D5A424BA4ECF}"/>
              </a:ext>
            </a:extLst>
          </p:cNvPr>
          <p:cNvCxnSpPr>
            <a:cxnSpLocks/>
          </p:cNvCxnSpPr>
          <p:nvPr userDrawn="1"/>
        </p:nvCxnSpPr>
        <p:spPr>
          <a:xfrm>
            <a:off x="386737" y="6605954"/>
            <a:ext cx="0" cy="25204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4904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899" r:id="rId36"/>
    <p:sldLayoutId id="2147483944" r:id="rId37"/>
  </p:sldLayoutIdLst>
  <p:txStyles>
    <p:title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Clr>
          <a:schemeClr val="accent2"/>
        </a:buClr>
        <a:buFont typeface="Arial" panose="020B0604020202020204" pitchFamily="34" charset="0"/>
        <a:buNone/>
        <a:defRPr sz="1600" kern="1200">
          <a:solidFill>
            <a:schemeClr val="accent1"/>
          </a:solidFill>
          <a:latin typeface="+mn-lt"/>
          <a:ea typeface="+mn-ea"/>
          <a:cs typeface="+mn-cs"/>
        </a:defRPr>
      </a:lvl1pPr>
      <a:lvl2pPr marL="180975" indent="-180975"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2pPr>
      <a:lvl3pPr marL="388938" indent="-190500"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3pPr>
      <a:lvl4pPr marL="569913" indent="-188913"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4pPr>
      <a:lvl5pPr marL="787400" indent="-20796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5">
          <p15:clr>
            <a:srgbClr val="F26B43"/>
          </p15:clr>
        </p15:guide>
        <p15:guide id="3" pos="7391">
          <p15:clr>
            <a:srgbClr val="F26B43"/>
          </p15:clr>
        </p15:guide>
        <p15:guide id="4" orient="horz" pos="291">
          <p15:clr>
            <a:srgbClr val="F26B43"/>
          </p15:clr>
        </p15:guide>
        <p15:guide id="6" pos="3840">
          <p15:clr>
            <a:srgbClr val="F26B43"/>
          </p15:clr>
        </p15:guide>
        <p15:guide id="7" orient="horz" pos="1139">
          <p15:clr>
            <a:srgbClr val="F26B43"/>
          </p15:clr>
        </p15:guide>
        <p15:guide id="8" orient="horz" pos="3748">
          <p15:clr>
            <a:srgbClr val="F26B43"/>
          </p15:clr>
        </p15:guide>
        <p15:guide id="9" orient="horz" pos="404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EB009C-E0C1-404D-A6FA-BFD28AD706BD}"/>
              </a:ext>
            </a:extLst>
          </p:cNvPr>
          <p:cNvSpPr>
            <a:spLocks noGrp="1"/>
          </p:cNvSpPr>
          <p:nvPr>
            <p:ph type="title"/>
          </p:nvPr>
        </p:nvSpPr>
        <p:spPr>
          <a:xfrm>
            <a:off x="464470" y="866274"/>
            <a:ext cx="6480000" cy="697831"/>
          </a:xfrm>
          <a:prstGeom prst="rect">
            <a:avLst/>
          </a:prstGeom>
        </p:spPr>
        <p:txBody>
          <a:bodyPr vert="horz" lIns="0" tIns="0" rIns="0" bIns="0" rtlCol="0" anchor="t">
            <a:noAutofit/>
          </a:bodyPr>
          <a:lstStyle/>
          <a:p>
            <a:r>
              <a:rPr lang="en-US"/>
              <a:t>Add title</a:t>
            </a:r>
            <a:endParaRPr lang="en-GB"/>
          </a:p>
        </p:txBody>
      </p:sp>
      <p:sp>
        <p:nvSpPr>
          <p:cNvPr id="11" name="Text Placeholder 10">
            <a:extLst>
              <a:ext uri="{FF2B5EF4-FFF2-40B4-BE49-F238E27FC236}">
                <a16:creationId xmlns:a16="http://schemas.microsoft.com/office/drawing/2014/main" id="{4F134459-A8EF-4FE6-8726-E3677A9BEF6A}"/>
              </a:ext>
            </a:extLst>
          </p:cNvPr>
          <p:cNvSpPr>
            <a:spLocks noGrp="1"/>
          </p:cNvSpPr>
          <p:nvPr>
            <p:ph type="body" idx="1"/>
          </p:nvPr>
        </p:nvSpPr>
        <p:spPr>
          <a:xfrm>
            <a:off x="464469" y="1825625"/>
            <a:ext cx="11268743" cy="4124325"/>
          </a:xfrm>
          <a:prstGeom prst="rect">
            <a:avLst/>
          </a:prstGeom>
        </p:spPr>
        <p:txBody>
          <a:bodyPr vert="horz" lIns="0" tIns="0" rIns="0" bIns="0" rtlCol="0">
            <a:no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 name="Group 2">
            <a:extLst>
              <a:ext uri="{FF2B5EF4-FFF2-40B4-BE49-F238E27FC236}">
                <a16:creationId xmlns:a16="http://schemas.microsoft.com/office/drawing/2014/main" id="{2A6DBFA3-720F-78F9-808D-B766F6A9894E}"/>
              </a:ext>
            </a:extLst>
          </p:cNvPr>
          <p:cNvGrpSpPr/>
          <p:nvPr userDrawn="1"/>
        </p:nvGrpSpPr>
        <p:grpSpPr>
          <a:xfrm>
            <a:off x="464469" y="257450"/>
            <a:ext cx="652824" cy="140609"/>
            <a:chOff x="452438" y="265845"/>
            <a:chExt cx="825709" cy="177846"/>
          </a:xfrm>
        </p:grpSpPr>
        <p:sp>
          <p:nvSpPr>
            <p:cNvPr id="4" name="Freeform: Shape 5">
              <a:extLst>
                <a:ext uri="{FF2B5EF4-FFF2-40B4-BE49-F238E27FC236}">
                  <a16:creationId xmlns:a16="http://schemas.microsoft.com/office/drawing/2014/main" id="{F14F86E8-F4E8-28CD-57F6-CB82B0F28810}"/>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5" name="Freeform: Shape 6">
              <a:extLst>
                <a:ext uri="{FF2B5EF4-FFF2-40B4-BE49-F238E27FC236}">
                  <a16:creationId xmlns:a16="http://schemas.microsoft.com/office/drawing/2014/main" id="{52659E53-887B-8C17-6325-51CA968C2104}"/>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6" name="Freeform: Shape 7">
              <a:extLst>
                <a:ext uri="{FF2B5EF4-FFF2-40B4-BE49-F238E27FC236}">
                  <a16:creationId xmlns:a16="http://schemas.microsoft.com/office/drawing/2014/main" id="{282ECA7F-7B97-3144-8EDB-55F2FC8BCD62}"/>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7" name="Freeform: Shape 8">
              <a:extLst>
                <a:ext uri="{FF2B5EF4-FFF2-40B4-BE49-F238E27FC236}">
                  <a16:creationId xmlns:a16="http://schemas.microsoft.com/office/drawing/2014/main" id="{6973FF29-6C29-3527-1A42-85E0395B8000}"/>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
        <p:nvSpPr>
          <p:cNvPr id="8" name="TextBox 7">
            <a:extLst>
              <a:ext uri="{FF2B5EF4-FFF2-40B4-BE49-F238E27FC236}">
                <a16:creationId xmlns:a16="http://schemas.microsoft.com/office/drawing/2014/main" id="{11C6FA2E-FAD2-D946-6BAE-0F33C0E244F6}"/>
              </a:ext>
            </a:extLst>
          </p:cNvPr>
          <p:cNvSpPr txBox="1"/>
          <p:nvPr userDrawn="1"/>
        </p:nvSpPr>
        <p:spPr>
          <a:xfrm>
            <a:off x="31595" y="6545256"/>
            <a:ext cx="546255" cy="276999"/>
          </a:xfrm>
          <a:prstGeom prst="rect">
            <a:avLst/>
          </a:prstGeom>
          <a:noFill/>
        </p:spPr>
        <p:txBody>
          <a:bodyPr wrap="square" rtlCol="0">
            <a:spAutoFit/>
          </a:bodyPr>
          <a:lstStyle/>
          <a:p>
            <a:pPr algn="l"/>
            <a:fld id="{13C69CC4-EAE8-433E-9BFD-46FB90BCDFEE}" type="slidenum">
              <a:rPr lang="en-GB" sz="1200" smtClean="0">
                <a:solidFill>
                  <a:srgbClr val="808999"/>
                </a:solidFill>
              </a:rPr>
              <a:pPr algn="l"/>
              <a:t>‹#›</a:t>
            </a:fld>
            <a:endParaRPr lang="en-GB" sz="1200">
              <a:solidFill>
                <a:srgbClr val="808999"/>
              </a:solidFill>
            </a:endParaRPr>
          </a:p>
        </p:txBody>
      </p:sp>
      <p:cxnSp>
        <p:nvCxnSpPr>
          <p:cNvPr id="9" name="Straight Connector 8">
            <a:extLst>
              <a:ext uri="{FF2B5EF4-FFF2-40B4-BE49-F238E27FC236}">
                <a16:creationId xmlns:a16="http://schemas.microsoft.com/office/drawing/2014/main" id="{9DCD6C15-4F05-A739-6DBB-394DE35BB1D8}"/>
              </a:ext>
            </a:extLst>
          </p:cNvPr>
          <p:cNvCxnSpPr>
            <a:cxnSpLocks/>
          </p:cNvCxnSpPr>
          <p:nvPr userDrawn="1"/>
        </p:nvCxnSpPr>
        <p:spPr>
          <a:xfrm>
            <a:off x="386737" y="6605954"/>
            <a:ext cx="0" cy="25204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04693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 id="2147483772" r:id="rId28"/>
    <p:sldLayoutId id="2147483773" r:id="rId29"/>
    <p:sldLayoutId id="2147483774" r:id="rId30"/>
    <p:sldLayoutId id="2147483775" r:id="rId31"/>
    <p:sldLayoutId id="2147483776" r:id="rId32"/>
    <p:sldLayoutId id="2147483777" r:id="rId33"/>
    <p:sldLayoutId id="2147483778" r:id="rId34"/>
    <p:sldLayoutId id="2147483779" r:id="rId35"/>
  </p:sldLayoutIdLst>
  <p:txStyles>
    <p:title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Clr>
          <a:schemeClr val="accent2"/>
        </a:buClr>
        <a:buFont typeface="Arial" panose="020B0604020202020204" pitchFamily="34" charset="0"/>
        <a:buNone/>
        <a:defRPr sz="1600" kern="1200">
          <a:solidFill>
            <a:schemeClr val="accent1"/>
          </a:solidFill>
          <a:latin typeface="+mn-lt"/>
          <a:ea typeface="+mn-ea"/>
          <a:cs typeface="+mn-cs"/>
        </a:defRPr>
      </a:lvl1pPr>
      <a:lvl2pPr marL="180975" indent="-180975"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2pPr>
      <a:lvl3pPr marL="388938" indent="-190500"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3pPr>
      <a:lvl4pPr marL="569913" indent="-188913"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4pPr>
      <a:lvl5pPr marL="787400" indent="-20796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5">
          <p15:clr>
            <a:srgbClr val="F26B43"/>
          </p15:clr>
        </p15:guide>
        <p15:guide id="3" pos="7391">
          <p15:clr>
            <a:srgbClr val="F26B43"/>
          </p15:clr>
        </p15:guide>
        <p15:guide id="4" orient="horz" pos="291">
          <p15:clr>
            <a:srgbClr val="F26B43"/>
          </p15:clr>
        </p15:guide>
        <p15:guide id="6" pos="3840">
          <p15:clr>
            <a:srgbClr val="F26B43"/>
          </p15:clr>
        </p15:guide>
        <p15:guide id="7" orient="horz" pos="1139">
          <p15:clr>
            <a:srgbClr val="F26B43"/>
          </p15:clr>
        </p15:guide>
        <p15:guide id="8" orient="horz" pos="3748">
          <p15:clr>
            <a:srgbClr val="F26B43"/>
          </p15:clr>
        </p15:guide>
        <p15:guide id="9" orient="horz" pos="404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EB009C-E0C1-404D-A6FA-BFD28AD706BD}"/>
              </a:ext>
            </a:extLst>
          </p:cNvPr>
          <p:cNvSpPr>
            <a:spLocks noGrp="1"/>
          </p:cNvSpPr>
          <p:nvPr>
            <p:ph type="title"/>
          </p:nvPr>
        </p:nvSpPr>
        <p:spPr>
          <a:xfrm>
            <a:off x="464470" y="866274"/>
            <a:ext cx="6480000" cy="697831"/>
          </a:xfrm>
          <a:prstGeom prst="rect">
            <a:avLst/>
          </a:prstGeom>
        </p:spPr>
        <p:txBody>
          <a:bodyPr vert="horz" lIns="0" tIns="0" rIns="0" bIns="0" rtlCol="0" anchor="t">
            <a:noAutofit/>
          </a:bodyPr>
          <a:lstStyle/>
          <a:p>
            <a:r>
              <a:rPr lang="en-US"/>
              <a:t>Add title</a:t>
            </a:r>
            <a:endParaRPr lang="en-GB"/>
          </a:p>
        </p:txBody>
      </p:sp>
      <p:grpSp>
        <p:nvGrpSpPr>
          <p:cNvPr id="4" name="Group 3">
            <a:extLst>
              <a:ext uri="{FF2B5EF4-FFF2-40B4-BE49-F238E27FC236}">
                <a16:creationId xmlns:a16="http://schemas.microsoft.com/office/drawing/2014/main" id="{A57FFB73-7AA6-44BD-923F-E4920A4A5619}"/>
              </a:ext>
            </a:extLst>
          </p:cNvPr>
          <p:cNvGrpSpPr/>
          <p:nvPr userDrawn="1"/>
        </p:nvGrpSpPr>
        <p:grpSpPr>
          <a:xfrm>
            <a:off x="452438" y="464145"/>
            <a:ext cx="825709" cy="177846"/>
            <a:chOff x="452438" y="265845"/>
            <a:chExt cx="825709" cy="177846"/>
          </a:xfrm>
        </p:grpSpPr>
        <p:sp>
          <p:nvSpPr>
            <p:cNvPr id="6" name="Freeform: Shape 5">
              <a:extLst>
                <a:ext uri="{FF2B5EF4-FFF2-40B4-BE49-F238E27FC236}">
                  <a16:creationId xmlns:a16="http://schemas.microsoft.com/office/drawing/2014/main" id="{6B156783-941B-4EA3-901F-AA6B0317A39C}"/>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CE73201-3A1C-4D03-85A1-BC14B6B44969}"/>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F5160C2-77C2-444B-A590-3A5E55C60026}"/>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32FB9167-A27A-4249-BD60-6991426407E6}"/>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
        <p:nvSpPr>
          <p:cNvPr id="11" name="Text Placeholder 10">
            <a:extLst>
              <a:ext uri="{FF2B5EF4-FFF2-40B4-BE49-F238E27FC236}">
                <a16:creationId xmlns:a16="http://schemas.microsoft.com/office/drawing/2014/main" id="{4F134459-A8EF-4FE6-8726-E3677A9BEF6A}"/>
              </a:ext>
            </a:extLst>
          </p:cNvPr>
          <p:cNvSpPr>
            <a:spLocks noGrp="1"/>
          </p:cNvSpPr>
          <p:nvPr>
            <p:ph type="body" idx="1"/>
          </p:nvPr>
        </p:nvSpPr>
        <p:spPr>
          <a:xfrm>
            <a:off x="464469" y="1825625"/>
            <a:ext cx="11268743" cy="4124325"/>
          </a:xfrm>
          <a:prstGeom prst="rect">
            <a:avLst/>
          </a:prstGeom>
        </p:spPr>
        <p:txBody>
          <a:bodyPr vert="horz" lIns="0" tIns="0" rIns="0" bIns="0" rtlCol="0">
            <a:no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Box 2">
            <a:extLst>
              <a:ext uri="{FF2B5EF4-FFF2-40B4-BE49-F238E27FC236}">
                <a16:creationId xmlns:a16="http://schemas.microsoft.com/office/drawing/2014/main" id="{043711F2-1BF8-F1DE-C102-39021113C27B}"/>
              </a:ext>
            </a:extLst>
          </p:cNvPr>
          <p:cNvSpPr txBox="1"/>
          <p:nvPr userDrawn="1"/>
        </p:nvSpPr>
        <p:spPr>
          <a:xfrm>
            <a:off x="31595" y="6545256"/>
            <a:ext cx="546255" cy="276999"/>
          </a:xfrm>
          <a:prstGeom prst="rect">
            <a:avLst/>
          </a:prstGeom>
          <a:noFill/>
        </p:spPr>
        <p:txBody>
          <a:bodyPr wrap="square" rtlCol="0">
            <a:spAutoFit/>
          </a:bodyPr>
          <a:lstStyle/>
          <a:p>
            <a:pPr algn="l"/>
            <a:fld id="{13C69CC4-EAE8-433E-9BFD-46FB90BCDFEE}" type="slidenum">
              <a:rPr lang="en-GB" sz="1200" smtClean="0">
                <a:solidFill>
                  <a:srgbClr val="808999"/>
                </a:solidFill>
              </a:rPr>
              <a:pPr algn="l"/>
              <a:t>‹#›</a:t>
            </a:fld>
            <a:endParaRPr lang="en-GB" sz="1200">
              <a:solidFill>
                <a:srgbClr val="808999"/>
              </a:solidFill>
            </a:endParaRPr>
          </a:p>
        </p:txBody>
      </p:sp>
      <p:cxnSp>
        <p:nvCxnSpPr>
          <p:cNvPr id="5" name="Straight Connector 4">
            <a:extLst>
              <a:ext uri="{FF2B5EF4-FFF2-40B4-BE49-F238E27FC236}">
                <a16:creationId xmlns:a16="http://schemas.microsoft.com/office/drawing/2014/main" id="{98259227-221C-CD8E-52BB-475BFB8F9EE0}"/>
              </a:ext>
            </a:extLst>
          </p:cNvPr>
          <p:cNvCxnSpPr>
            <a:cxnSpLocks/>
          </p:cNvCxnSpPr>
          <p:nvPr userDrawn="1"/>
        </p:nvCxnSpPr>
        <p:spPr>
          <a:xfrm>
            <a:off x="386737" y="6605954"/>
            <a:ext cx="0" cy="25204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83450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 id="2147483811" r:id="rId31"/>
    <p:sldLayoutId id="2147483812" r:id="rId32"/>
    <p:sldLayoutId id="2147483813" r:id="rId33"/>
    <p:sldLayoutId id="2147483814" r:id="rId34"/>
    <p:sldLayoutId id="2147483815" r:id="rId35"/>
    <p:sldLayoutId id="2147483816" r:id="rId36"/>
    <p:sldLayoutId id="2147483817" r:id="rId37"/>
  </p:sldLayoutIdLst>
  <p:txStyles>
    <p:title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Clr>
          <a:schemeClr val="accent2"/>
        </a:buClr>
        <a:buFont typeface="Arial" panose="020B0604020202020204" pitchFamily="34" charset="0"/>
        <a:buNone/>
        <a:defRPr sz="1600" kern="1200">
          <a:solidFill>
            <a:schemeClr val="accent1"/>
          </a:solidFill>
          <a:latin typeface="+mn-lt"/>
          <a:ea typeface="+mn-ea"/>
          <a:cs typeface="+mn-cs"/>
        </a:defRPr>
      </a:lvl1pPr>
      <a:lvl2pPr marL="180975" indent="-180975"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2pPr>
      <a:lvl3pPr marL="388938" indent="-190500"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3pPr>
      <a:lvl4pPr marL="569913" indent="-188913"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4pPr>
      <a:lvl5pPr marL="787400" indent="-20796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5">
          <p15:clr>
            <a:srgbClr val="F26B43"/>
          </p15:clr>
        </p15:guide>
        <p15:guide id="3" pos="7391">
          <p15:clr>
            <a:srgbClr val="F26B43"/>
          </p15:clr>
        </p15:guide>
        <p15:guide id="4" orient="horz" pos="291">
          <p15:clr>
            <a:srgbClr val="F26B43"/>
          </p15:clr>
        </p15:guide>
        <p15:guide id="6" pos="3840">
          <p15:clr>
            <a:srgbClr val="F26B43"/>
          </p15:clr>
        </p15:guide>
        <p15:guide id="7" orient="horz" pos="1139">
          <p15:clr>
            <a:srgbClr val="F26B43"/>
          </p15:clr>
        </p15:guide>
        <p15:guide id="8" orient="horz" pos="3748">
          <p15:clr>
            <a:srgbClr val="F26B43"/>
          </p15:clr>
        </p15:guide>
        <p15:guide id="9" orient="horz" pos="404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EB009C-E0C1-404D-A6FA-BFD28AD706BD}"/>
              </a:ext>
            </a:extLst>
          </p:cNvPr>
          <p:cNvSpPr>
            <a:spLocks noGrp="1"/>
          </p:cNvSpPr>
          <p:nvPr>
            <p:ph type="title"/>
          </p:nvPr>
        </p:nvSpPr>
        <p:spPr>
          <a:xfrm>
            <a:off x="464470" y="866274"/>
            <a:ext cx="6480000" cy="697831"/>
          </a:xfrm>
          <a:prstGeom prst="rect">
            <a:avLst/>
          </a:prstGeom>
        </p:spPr>
        <p:txBody>
          <a:bodyPr vert="horz" lIns="0" tIns="0" rIns="0" bIns="0" rtlCol="0" anchor="t">
            <a:noAutofit/>
          </a:bodyPr>
          <a:lstStyle/>
          <a:p>
            <a:r>
              <a:rPr lang="en-US"/>
              <a:t>Add title</a:t>
            </a:r>
            <a:endParaRPr lang="en-GB"/>
          </a:p>
        </p:txBody>
      </p:sp>
      <p:grpSp>
        <p:nvGrpSpPr>
          <p:cNvPr id="4" name="Group 3">
            <a:extLst>
              <a:ext uri="{FF2B5EF4-FFF2-40B4-BE49-F238E27FC236}">
                <a16:creationId xmlns:a16="http://schemas.microsoft.com/office/drawing/2014/main" id="{A57FFB73-7AA6-44BD-923F-E4920A4A5619}"/>
              </a:ext>
            </a:extLst>
          </p:cNvPr>
          <p:cNvGrpSpPr/>
          <p:nvPr userDrawn="1"/>
        </p:nvGrpSpPr>
        <p:grpSpPr>
          <a:xfrm>
            <a:off x="452438" y="464145"/>
            <a:ext cx="825709" cy="177846"/>
            <a:chOff x="452438" y="265845"/>
            <a:chExt cx="825709" cy="177846"/>
          </a:xfrm>
        </p:grpSpPr>
        <p:sp>
          <p:nvSpPr>
            <p:cNvPr id="6" name="Freeform: Shape 5">
              <a:extLst>
                <a:ext uri="{FF2B5EF4-FFF2-40B4-BE49-F238E27FC236}">
                  <a16:creationId xmlns:a16="http://schemas.microsoft.com/office/drawing/2014/main" id="{6B156783-941B-4EA3-901F-AA6B0317A39C}"/>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CE73201-3A1C-4D03-85A1-BC14B6B44969}"/>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F5160C2-77C2-444B-A590-3A5E55C60026}"/>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32FB9167-A27A-4249-BD60-6991426407E6}"/>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
        <p:nvSpPr>
          <p:cNvPr id="11" name="Text Placeholder 10">
            <a:extLst>
              <a:ext uri="{FF2B5EF4-FFF2-40B4-BE49-F238E27FC236}">
                <a16:creationId xmlns:a16="http://schemas.microsoft.com/office/drawing/2014/main" id="{4F134459-A8EF-4FE6-8726-E3677A9BEF6A}"/>
              </a:ext>
            </a:extLst>
          </p:cNvPr>
          <p:cNvSpPr>
            <a:spLocks noGrp="1"/>
          </p:cNvSpPr>
          <p:nvPr>
            <p:ph type="body" idx="1"/>
          </p:nvPr>
        </p:nvSpPr>
        <p:spPr>
          <a:xfrm>
            <a:off x="464469" y="1825625"/>
            <a:ext cx="11268743" cy="4124325"/>
          </a:xfrm>
          <a:prstGeom prst="rect">
            <a:avLst/>
          </a:prstGeom>
        </p:spPr>
        <p:txBody>
          <a:bodyPr vert="horz" lIns="0" tIns="0" rIns="0" bIns="0" rtlCol="0">
            <a:no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Box 2">
            <a:extLst>
              <a:ext uri="{FF2B5EF4-FFF2-40B4-BE49-F238E27FC236}">
                <a16:creationId xmlns:a16="http://schemas.microsoft.com/office/drawing/2014/main" id="{118CE909-72DC-CDFB-405A-CBE64226033B}"/>
              </a:ext>
            </a:extLst>
          </p:cNvPr>
          <p:cNvSpPr txBox="1"/>
          <p:nvPr userDrawn="1"/>
        </p:nvSpPr>
        <p:spPr>
          <a:xfrm>
            <a:off x="31595" y="6545256"/>
            <a:ext cx="546255" cy="276999"/>
          </a:xfrm>
          <a:prstGeom prst="rect">
            <a:avLst/>
          </a:prstGeom>
          <a:noFill/>
        </p:spPr>
        <p:txBody>
          <a:bodyPr wrap="square" rtlCol="0">
            <a:spAutoFit/>
          </a:bodyPr>
          <a:lstStyle/>
          <a:p>
            <a:pPr algn="l"/>
            <a:fld id="{13C69CC4-EAE8-433E-9BFD-46FB90BCDFEE}" type="slidenum">
              <a:rPr lang="en-GB" sz="1200" smtClean="0">
                <a:solidFill>
                  <a:srgbClr val="808999"/>
                </a:solidFill>
              </a:rPr>
              <a:pPr algn="l"/>
              <a:t>‹#›</a:t>
            </a:fld>
            <a:endParaRPr lang="en-GB" sz="1200">
              <a:solidFill>
                <a:srgbClr val="808999"/>
              </a:solidFill>
            </a:endParaRPr>
          </a:p>
        </p:txBody>
      </p:sp>
      <p:cxnSp>
        <p:nvCxnSpPr>
          <p:cNvPr id="5" name="Straight Connector 4">
            <a:extLst>
              <a:ext uri="{FF2B5EF4-FFF2-40B4-BE49-F238E27FC236}">
                <a16:creationId xmlns:a16="http://schemas.microsoft.com/office/drawing/2014/main" id="{F979A8AB-8EBD-575A-718B-EF4FBD8B7940}"/>
              </a:ext>
            </a:extLst>
          </p:cNvPr>
          <p:cNvCxnSpPr>
            <a:cxnSpLocks/>
          </p:cNvCxnSpPr>
          <p:nvPr userDrawn="1"/>
        </p:nvCxnSpPr>
        <p:spPr>
          <a:xfrm>
            <a:off x="386737" y="6605954"/>
            <a:ext cx="0" cy="25204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777035"/>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 id="2147483847" r:id="rId28"/>
    <p:sldLayoutId id="2147483848" r:id="rId29"/>
    <p:sldLayoutId id="2147483849" r:id="rId30"/>
    <p:sldLayoutId id="2147483850" r:id="rId31"/>
    <p:sldLayoutId id="2147483851" r:id="rId32"/>
    <p:sldLayoutId id="2147483852" r:id="rId33"/>
    <p:sldLayoutId id="2147483853" r:id="rId34"/>
    <p:sldLayoutId id="2147483854" r:id="rId35"/>
  </p:sldLayoutIdLst>
  <p:txStyles>
    <p:title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Clr>
          <a:schemeClr val="accent2"/>
        </a:buClr>
        <a:buFont typeface="Arial" panose="020B0604020202020204" pitchFamily="34" charset="0"/>
        <a:buNone/>
        <a:defRPr sz="1600" kern="1200">
          <a:solidFill>
            <a:schemeClr val="accent1"/>
          </a:solidFill>
          <a:latin typeface="+mn-lt"/>
          <a:ea typeface="+mn-ea"/>
          <a:cs typeface="+mn-cs"/>
        </a:defRPr>
      </a:lvl1pPr>
      <a:lvl2pPr marL="180975" indent="-180975"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2pPr>
      <a:lvl3pPr marL="388938" indent="-190500"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3pPr>
      <a:lvl4pPr marL="569913" indent="-188913"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4pPr>
      <a:lvl5pPr marL="787400" indent="-20796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5">
          <p15:clr>
            <a:srgbClr val="F26B43"/>
          </p15:clr>
        </p15:guide>
        <p15:guide id="3" pos="7391">
          <p15:clr>
            <a:srgbClr val="F26B43"/>
          </p15:clr>
        </p15:guide>
        <p15:guide id="4" orient="horz" pos="291">
          <p15:clr>
            <a:srgbClr val="F26B43"/>
          </p15:clr>
        </p15:guide>
        <p15:guide id="6" pos="3840">
          <p15:clr>
            <a:srgbClr val="F26B43"/>
          </p15:clr>
        </p15:guide>
        <p15:guide id="7" orient="horz" pos="1139">
          <p15:clr>
            <a:srgbClr val="F26B43"/>
          </p15:clr>
        </p15:guide>
        <p15:guide id="8" orient="horz" pos="3748">
          <p15:clr>
            <a:srgbClr val="F26B43"/>
          </p15:clr>
        </p15:guide>
        <p15:guide id="9" orient="horz" pos="404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788C880-D8FB-77EA-45C1-D80FC570F241}"/>
              </a:ext>
            </a:extLst>
          </p:cNvPr>
          <p:cNvGraphicFramePr>
            <a:graphicFrameLocks noChangeAspect="1"/>
          </p:cNvGraphicFramePr>
          <p:nvPr userDrawn="1">
            <p:custDataLst>
              <p:tags r:id="rId39"/>
            </p:custDataLst>
            <p:extLst>
              <p:ext uri="{D42A27DB-BD31-4B8C-83A1-F6EECF244321}">
                <p14:modId xmlns:p14="http://schemas.microsoft.com/office/powerpoint/2010/main" val="32043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0" imgW="426" imgH="426" progId="TCLayout.ActiveDocument.1">
                  <p:embed/>
                </p:oleObj>
              </mc:Choice>
              <mc:Fallback>
                <p:oleObj name="think-cell Slide" r:id="rId40" imgW="426" imgH="426" progId="TCLayout.ActiveDocument.1">
                  <p:embed/>
                  <p:pic>
                    <p:nvPicPr>
                      <p:cNvPr id="5" name="think-cell data - do not delete" hidden="1">
                        <a:extLst>
                          <a:ext uri="{FF2B5EF4-FFF2-40B4-BE49-F238E27FC236}">
                            <a16:creationId xmlns:a16="http://schemas.microsoft.com/office/drawing/2014/main" id="{B788C880-D8FB-77EA-45C1-D80FC570F241}"/>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3EB009C-E0C1-404D-A6FA-BFD28AD706BD}"/>
              </a:ext>
            </a:extLst>
          </p:cNvPr>
          <p:cNvSpPr>
            <a:spLocks noGrp="1"/>
          </p:cNvSpPr>
          <p:nvPr>
            <p:ph type="title"/>
          </p:nvPr>
        </p:nvSpPr>
        <p:spPr>
          <a:xfrm>
            <a:off x="464470" y="866274"/>
            <a:ext cx="6480000" cy="697831"/>
          </a:xfrm>
          <a:prstGeom prst="rect">
            <a:avLst/>
          </a:prstGeom>
        </p:spPr>
        <p:txBody>
          <a:bodyPr vert="horz" lIns="0" tIns="0" rIns="0" bIns="0" rtlCol="0" anchor="t">
            <a:noAutofit/>
          </a:bodyPr>
          <a:lstStyle/>
          <a:p>
            <a:r>
              <a:rPr lang="en-US"/>
              <a:t>Add title</a:t>
            </a:r>
            <a:endParaRPr lang="en-GB"/>
          </a:p>
        </p:txBody>
      </p:sp>
      <p:sp>
        <p:nvSpPr>
          <p:cNvPr id="15" name="TextBox 14">
            <a:extLst>
              <a:ext uri="{FF2B5EF4-FFF2-40B4-BE49-F238E27FC236}">
                <a16:creationId xmlns:a16="http://schemas.microsoft.com/office/drawing/2014/main" id="{72F5CB8F-031D-437B-9F2B-FFA622E90C00}"/>
              </a:ext>
            </a:extLst>
          </p:cNvPr>
          <p:cNvSpPr txBox="1"/>
          <p:nvPr/>
        </p:nvSpPr>
        <p:spPr>
          <a:xfrm>
            <a:off x="358689" y="6234616"/>
            <a:ext cx="667304" cy="276999"/>
          </a:xfrm>
          <a:prstGeom prst="rect">
            <a:avLst/>
          </a:prstGeom>
          <a:noFill/>
        </p:spPr>
        <p:txBody>
          <a:bodyPr wrap="square" rtlCol="0">
            <a:spAutoFit/>
          </a:bodyPr>
          <a:lstStyle/>
          <a:p>
            <a:pPr algn="l"/>
            <a:fld id="{13C69CC4-EAE8-433E-9BFD-46FB90BCDFEE}" type="slidenum">
              <a:rPr lang="en-GB" sz="1200" smtClean="0">
                <a:solidFill>
                  <a:srgbClr val="808999"/>
                </a:solidFill>
              </a:rPr>
              <a:pPr algn="l"/>
              <a:t>‹#›</a:t>
            </a:fld>
            <a:endParaRPr lang="en-GB" sz="1200">
              <a:solidFill>
                <a:srgbClr val="808999"/>
              </a:solidFill>
            </a:endParaRPr>
          </a:p>
        </p:txBody>
      </p:sp>
      <p:grpSp>
        <p:nvGrpSpPr>
          <p:cNvPr id="4" name="Group 3">
            <a:extLst>
              <a:ext uri="{FF2B5EF4-FFF2-40B4-BE49-F238E27FC236}">
                <a16:creationId xmlns:a16="http://schemas.microsoft.com/office/drawing/2014/main" id="{A57FFB73-7AA6-44BD-923F-E4920A4A5619}"/>
              </a:ext>
            </a:extLst>
          </p:cNvPr>
          <p:cNvGrpSpPr/>
          <p:nvPr/>
        </p:nvGrpSpPr>
        <p:grpSpPr>
          <a:xfrm>
            <a:off x="452438" y="464145"/>
            <a:ext cx="825709" cy="177846"/>
            <a:chOff x="452438" y="265845"/>
            <a:chExt cx="825709" cy="177846"/>
          </a:xfrm>
        </p:grpSpPr>
        <p:sp>
          <p:nvSpPr>
            <p:cNvPr id="6" name="Freeform: Shape 5">
              <a:extLst>
                <a:ext uri="{FF2B5EF4-FFF2-40B4-BE49-F238E27FC236}">
                  <a16:creationId xmlns:a16="http://schemas.microsoft.com/office/drawing/2014/main" id="{6B156783-941B-4EA3-901F-AA6B0317A39C}"/>
                </a:ext>
              </a:extLst>
            </p:cNvPr>
            <p:cNvSpPr/>
            <p:nvPr/>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CE73201-3A1C-4D03-85A1-BC14B6B44969}"/>
                </a:ext>
              </a:extLst>
            </p:cNvPr>
            <p:cNvSpPr/>
            <p:nvPr/>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F5160C2-77C2-444B-A590-3A5E55C60026}"/>
                </a:ext>
              </a:extLst>
            </p:cNvPr>
            <p:cNvSpPr/>
            <p:nvPr/>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32FB9167-A27A-4249-BD60-6991426407E6}"/>
                </a:ext>
              </a:extLst>
            </p:cNvPr>
            <p:cNvSpPr/>
            <p:nvPr/>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
        <p:nvSpPr>
          <p:cNvPr id="11" name="Text Placeholder 10">
            <a:extLst>
              <a:ext uri="{FF2B5EF4-FFF2-40B4-BE49-F238E27FC236}">
                <a16:creationId xmlns:a16="http://schemas.microsoft.com/office/drawing/2014/main" id="{4F134459-A8EF-4FE6-8726-E3677A9BEF6A}"/>
              </a:ext>
            </a:extLst>
          </p:cNvPr>
          <p:cNvSpPr>
            <a:spLocks noGrp="1"/>
          </p:cNvSpPr>
          <p:nvPr>
            <p:ph type="body" idx="1"/>
          </p:nvPr>
        </p:nvSpPr>
        <p:spPr>
          <a:xfrm>
            <a:off x="464469" y="1825625"/>
            <a:ext cx="11268743" cy="4124325"/>
          </a:xfrm>
          <a:prstGeom prst="rect">
            <a:avLst/>
          </a:prstGeom>
        </p:spPr>
        <p:txBody>
          <a:bodyPr vert="horz" lIns="0" tIns="0" rIns="0" bIns="0" rtlCol="0">
            <a:no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88415967"/>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 id="2147483875" r:id="rId20"/>
    <p:sldLayoutId id="2147483876" r:id="rId21"/>
    <p:sldLayoutId id="2147483877" r:id="rId22"/>
    <p:sldLayoutId id="2147483878" r:id="rId23"/>
    <p:sldLayoutId id="2147483879" r:id="rId24"/>
    <p:sldLayoutId id="2147483880" r:id="rId25"/>
    <p:sldLayoutId id="2147483881" r:id="rId26"/>
    <p:sldLayoutId id="2147483882" r:id="rId27"/>
    <p:sldLayoutId id="2147483883" r:id="rId28"/>
    <p:sldLayoutId id="2147483884" r:id="rId29"/>
    <p:sldLayoutId id="2147483885" r:id="rId30"/>
    <p:sldLayoutId id="2147483886" r:id="rId31"/>
    <p:sldLayoutId id="2147483887" r:id="rId32"/>
    <p:sldLayoutId id="2147483888" r:id="rId33"/>
    <p:sldLayoutId id="2147483889" r:id="rId34"/>
    <p:sldLayoutId id="2147483890" r:id="rId35"/>
    <p:sldLayoutId id="2147483891" r:id="rId36"/>
    <p:sldLayoutId id="2147483892" r:id="rId37"/>
  </p:sldLayoutIdLst>
  <p:txStyles>
    <p:title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Clr>
          <a:schemeClr val="accent2"/>
        </a:buClr>
        <a:buFont typeface="Arial" panose="020B0604020202020204" pitchFamily="34" charset="0"/>
        <a:buNone/>
        <a:defRPr sz="1600" kern="1200">
          <a:solidFill>
            <a:schemeClr val="accent1"/>
          </a:solidFill>
          <a:latin typeface="+mn-lt"/>
          <a:ea typeface="+mn-ea"/>
          <a:cs typeface="+mn-cs"/>
        </a:defRPr>
      </a:lvl1pPr>
      <a:lvl2pPr marL="180975" indent="-180975"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2pPr>
      <a:lvl3pPr marL="388938" indent="-190500"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3pPr>
      <a:lvl4pPr marL="569913" indent="-188913"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4pPr>
      <a:lvl5pPr marL="787400" indent="-20796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5">
          <p15:clr>
            <a:srgbClr val="F26B43"/>
          </p15:clr>
        </p15:guide>
        <p15:guide id="3" pos="7391">
          <p15:clr>
            <a:srgbClr val="F26B43"/>
          </p15:clr>
        </p15:guide>
        <p15:guide id="4" orient="horz" pos="291">
          <p15:clr>
            <a:srgbClr val="F26B43"/>
          </p15:clr>
        </p15:guide>
        <p15:guide id="6" pos="3840">
          <p15:clr>
            <a:srgbClr val="F26B43"/>
          </p15:clr>
        </p15:guide>
        <p15:guide id="7" orient="horz" pos="1139">
          <p15:clr>
            <a:srgbClr val="F26B43"/>
          </p15:clr>
        </p15:guide>
        <p15:guide id="8" orient="horz" pos="3748">
          <p15:clr>
            <a:srgbClr val="F26B43"/>
          </p15:clr>
        </p15:guide>
        <p15:guide id="9" orient="horz" pos="404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EB009C-E0C1-404D-A6FA-BFD28AD706BD}"/>
              </a:ext>
            </a:extLst>
          </p:cNvPr>
          <p:cNvSpPr>
            <a:spLocks noGrp="1"/>
          </p:cNvSpPr>
          <p:nvPr>
            <p:ph type="title"/>
          </p:nvPr>
        </p:nvSpPr>
        <p:spPr>
          <a:xfrm>
            <a:off x="464470" y="866274"/>
            <a:ext cx="6480000" cy="697831"/>
          </a:xfrm>
          <a:prstGeom prst="rect">
            <a:avLst/>
          </a:prstGeom>
        </p:spPr>
        <p:txBody>
          <a:bodyPr vert="horz" lIns="0" tIns="0" rIns="0" bIns="0" rtlCol="0" anchor="t">
            <a:noAutofit/>
          </a:bodyPr>
          <a:lstStyle/>
          <a:p>
            <a:r>
              <a:rPr lang="en-US"/>
              <a:t>Add title</a:t>
            </a:r>
            <a:endParaRPr lang="en-GB"/>
          </a:p>
        </p:txBody>
      </p:sp>
      <p:sp>
        <p:nvSpPr>
          <p:cNvPr id="15" name="TextBox 14">
            <a:extLst>
              <a:ext uri="{FF2B5EF4-FFF2-40B4-BE49-F238E27FC236}">
                <a16:creationId xmlns:a16="http://schemas.microsoft.com/office/drawing/2014/main" id="{72F5CB8F-031D-437B-9F2B-FFA622E90C00}"/>
              </a:ext>
            </a:extLst>
          </p:cNvPr>
          <p:cNvSpPr txBox="1"/>
          <p:nvPr userDrawn="1"/>
        </p:nvSpPr>
        <p:spPr>
          <a:xfrm>
            <a:off x="358689" y="6234616"/>
            <a:ext cx="667304" cy="276999"/>
          </a:xfrm>
          <a:prstGeom prst="rect">
            <a:avLst/>
          </a:prstGeom>
          <a:noFill/>
        </p:spPr>
        <p:txBody>
          <a:bodyPr wrap="square" rtlCol="0">
            <a:spAutoFit/>
          </a:bodyPr>
          <a:lstStyle/>
          <a:p>
            <a:pPr algn="l"/>
            <a:fld id="{13C69CC4-EAE8-433E-9BFD-46FB90BCDFEE}" type="slidenum">
              <a:rPr lang="en-GB" sz="1200" smtClean="0">
                <a:solidFill>
                  <a:srgbClr val="808999"/>
                </a:solidFill>
              </a:rPr>
              <a:pPr algn="l"/>
              <a:t>‹#›</a:t>
            </a:fld>
            <a:endParaRPr lang="en-GB" sz="1200">
              <a:solidFill>
                <a:srgbClr val="808999"/>
              </a:solidFill>
            </a:endParaRPr>
          </a:p>
        </p:txBody>
      </p:sp>
      <p:grpSp>
        <p:nvGrpSpPr>
          <p:cNvPr id="4" name="Group 3">
            <a:extLst>
              <a:ext uri="{FF2B5EF4-FFF2-40B4-BE49-F238E27FC236}">
                <a16:creationId xmlns:a16="http://schemas.microsoft.com/office/drawing/2014/main" id="{A57FFB73-7AA6-44BD-923F-E4920A4A5619}"/>
              </a:ext>
            </a:extLst>
          </p:cNvPr>
          <p:cNvGrpSpPr/>
          <p:nvPr userDrawn="1"/>
        </p:nvGrpSpPr>
        <p:grpSpPr>
          <a:xfrm>
            <a:off x="452438" y="464145"/>
            <a:ext cx="825709" cy="177846"/>
            <a:chOff x="452438" y="265845"/>
            <a:chExt cx="825709" cy="177846"/>
          </a:xfrm>
        </p:grpSpPr>
        <p:sp>
          <p:nvSpPr>
            <p:cNvPr id="6" name="Freeform: Shape 5">
              <a:extLst>
                <a:ext uri="{FF2B5EF4-FFF2-40B4-BE49-F238E27FC236}">
                  <a16:creationId xmlns:a16="http://schemas.microsoft.com/office/drawing/2014/main" id="{6B156783-941B-4EA3-901F-AA6B0317A39C}"/>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CE73201-3A1C-4D03-85A1-BC14B6B44969}"/>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F5160C2-77C2-444B-A590-3A5E55C60026}"/>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32FB9167-A27A-4249-BD60-6991426407E6}"/>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
        <p:nvSpPr>
          <p:cNvPr id="11" name="Text Placeholder 10">
            <a:extLst>
              <a:ext uri="{FF2B5EF4-FFF2-40B4-BE49-F238E27FC236}">
                <a16:creationId xmlns:a16="http://schemas.microsoft.com/office/drawing/2014/main" id="{4F134459-A8EF-4FE6-8726-E3677A9BEF6A}"/>
              </a:ext>
            </a:extLst>
          </p:cNvPr>
          <p:cNvSpPr>
            <a:spLocks noGrp="1"/>
          </p:cNvSpPr>
          <p:nvPr>
            <p:ph type="body" idx="1"/>
          </p:nvPr>
        </p:nvSpPr>
        <p:spPr>
          <a:xfrm>
            <a:off x="464469" y="1825625"/>
            <a:ext cx="11268743" cy="4124325"/>
          </a:xfrm>
          <a:prstGeom prst="rect">
            <a:avLst/>
          </a:prstGeom>
        </p:spPr>
        <p:txBody>
          <a:bodyPr vert="horz" lIns="0" tIns="0" rIns="0" bIns="0" rtlCol="0">
            <a:no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23995561"/>
      </p:ext>
    </p:extLst>
  </p:cSld>
  <p:clrMap bg1="lt1" tx1="dk1" bg2="lt2" tx2="dk2" accent1="accent1" accent2="accent2" accent3="accent3" accent4="accent4" accent5="accent5" accent6="accent6" hlink="hlink" folHlink="folHlink"/>
  <p:sldLayoutIdLst>
    <p:sldLayoutId id="2147483897" r:id="rId1"/>
    <p:sldLayoutId id="2147483898" r:id="rId2"/>
  </p:sldLayoutIdLst>
  <p:txStyles>
    <p:title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Clr>
          <a:schemeClr val="accent2"/>
        </a:buClr>
        <a:buFont typeface="Arial" panose="020B0604020202020204" pitchFamily="34" charset="0"/>
        <a:buNone/>
        <a:defRPr sz="1600" kern="1200">
          <a:solidFill>
            <a:schemeClr val="accent1"/>
          </a:solidFill>
          <a:latin typeface="+mn-lt"/>
          <a:ea typeface="+mn-ea"/>
          <a:cs typeface="+mn-cs"/>
        </a:defRPr>
      </a:lvl1pPr>
      <a:lvl2pPr marL="180975" indent="-180975"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2pPr>
      <a:lvl3pPr marL="388938" indent="-190500"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3pPr>
      <a:lvl4pPr marL="569913" indent="-188913"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4pPr>
      <a:lvl5pPr marL="787400" indent="-20796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5">
          <p15:clr>
            <a:srgbClr val="F26B43"/>
          </p15:clr>
        </p15:guide>
        <p15:guide id="3" pos="7391">
          <p15:clr>
            <a:srgbClr val="F26B43"/>
          </p15:clr>
        </p15:guide>
        <p15:guide id="4" orient="horz" pos="291">
          <p15:clr>
            <a:srgbClr val="F26B43"/>
          </p15:clr>
        </p15:guide>
        <p15:guide id="6" pos="3840">
          <p15:clr>
            <a:srgbClr val="F26B43"/>
          </p15:clr>
        </p15:guide>
        <p15:guide id="7" orient="horz" pos="1139">
          <p15:clr>
            <a:srgbClr val="F26B43"/>
          </p15:clr>
        </p15:guide>
        <p15:guide id="8" orient="horz" pos="3748">
          <p15:clr>
            <a:srgbClr val="F26B43"/>
          </p15:clr>
        </p15:guide>
        <p15:guide id="9" orient="horz" pos="404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788C880-D8FB-77EA-45C1-D80FC570F241}"/>
              </a:ext>
            </a:extLst>
          </p:cNvPr>
          <p:cNvGraphicFramePr>
            <a:graphicFrameLocks noChangeAspect="1"/>
          </p:cNvGraphicFramePr>
          <p:nvPr userDrawn="1">
            <p:custDataLst>
              <p:tags r:id="rId40"/>
            </p:custDataLst>
            <p:extLst>
              <p:ext uri="{D42A27DB-BD31-4B8C-83A1-F6EECF244321}">
                <p14:modId xmlns:p14="http://schemas.microsoft.com/office/powerpoint/2010/main" val="32043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1" imgW="426" imgH="426" progId="TCLayout.ActiveDocument.1">
                  <p:embed/>
                </p:oleObj>
              </mc:Choice>
              <mc:Fallback>
                <p:oleObj name="think-cell Slide" r:id="rId41" imgW="426" imgH="426" progId="TCLayout.ActiveDocument.1">
                  <p:embed/>
                  <p:pic>
                    <p:nvPicPr>
                      <p:cNvPr id="5" name="think-cell data - do not delete" hidden="1">
                        <a:extLst>
                          <a:ext uri="{FF2B5EF4-FFF2-40B4-BE49-F238E27FC236}">
                            <a16:creationId xmlns:a16="http://schemas.microsoft.com/office/drawing/2014/main" id="{B788C880-D8FB-77EA-45C1-D80FC570F241}"/>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sp>
        <p:nvSpPr>
          <p:cNvPr id="3" name="Title Placeholder 1">
            <a:extLst>
              <a:ext uri="{FF2B5EF4-FFF2-40B4-BE49-F238E27FC236}">
                <a16:creationId xmlns:a16="http://schemas.microsoft.com/office/drawing/2014/main" id="{8745F992-234D-4145-C994-EC13A94E8FAA}"/>
              </a:ext>
            </a:extLst>
          </p:cNvPr>
          <p:cNvSpPr>
            <a:spLocks noGrp="1"/>
          </p:cNvSpPr>
          <p:nvPr>
            <p:ph type="title"/>
          </p:nvPr>
        </p:nvSpPr>
        <p:spPr>
          <a:xfrm>
            <a:off x="464470" y="866274"/>
            <a:ext cx="6480000" cy="697831"/>
          </a:xfrm>
          <a:prstGeom prst="rect">
            <a:avLst/>
          </a:prstGeom>
        </p:spPr>
        <p:txBody>
          <a:bodyPr vert="horz" lIns="0" tIns="0" rIns="0" bIns="0" rtlCol="0" anchor="t">
            <a:noAutofit/>
          </a:bodyPr>
          <a:lstStyle/>
          <a:p>
            <a:r>
              <a:rPr lang="en-US"/>
              <a:t>Add title</a:t>
            </a:r>
            <a:endParaRPr lang="en-GB"/>
          </a:p>
        </p:txBody>
      </p:sp>
      <p:sp>
        <p:nvSpPr>
          <p:cNvPr id="10" name="TextBox 9">
            <a:extLst>
              <a:ext uri="{FF2B5EF4-FFF2-40B4-BE49-F238E27FC236}">
                <a16:creationId xmlns:a16="http://schemas.microsoft.com/office/drawing/2014/main" id="{3E14F48B-DF44-70EB-C31D-F7F15ABBABFD}"/>
              </a:ext>
            </a:extLst>
          </p:cNvPr>
          <p:cNvSpPr txBox="1"/>
          <p:nvPr userDrawn="1"/>
        </p:nvSpPr>
        <p:spPr>
          <a:xfrm>
            <a:off x="31595" y="6545256"/>
            <a:ext cx="546255" cy="276999"/>
          </a:xfrm>
          <a:prstGeom prst="rect">
            <a:avLst/>
          </a:prstGeom>
          <a:noFill/>
        </p:spPr>
        <p:txBody>
          <a:bodyPr wrap="square" rtlCol="0">
            <a:spAutoFit/>
          </a:bodyPr>
          <a:lstStyle/>
          <a:p>
            <a:pPr algn="l"/>
            <a:fld id="{13C69CC4-EAE8-433E-9BFD-46FB90BCDFEE}" type="slidenum">
              <a:rPr lang="en-GB" sz="1200" smtClean="0">
                <a:solidFill>
                  <a:srgbClr val="808999"/>
                </a:solidFill>
              </a:rPr>
              <a:pPr algn="l"/>
              <a:t>‹#›</a:t>
            </a:fld>
            <a:endParaRPr lang="en-GB" sz="1200">
              <a:solidFill>
                <a:srgbClr val="808999"/>
              </a:solidFill>
            </a:endParaRPr>
          </a:p>
        </p:txBody>
      </p:sp>
      <p:sp>
        <p:nvSpPr>
          <p:cNvPr id="12" name="Text Placeholder 10">
            <a:extLst>
              <a:ext uri="{FF2B5EF4-FFF2-40B4-BE49-F238E27FC236}">
                <a16:creationId xmlns:a16="http://schemas.microsoft.com/office/drawing/2014/main" id="{DD2A046D-7E52-3117-223D-83BDB978F2A2}"/>
              </a:ext>
            </a:extLst>
          </p:cNvPr>
          <p:cNvSpPr>
            <a:spLocks noGrp="1"/>
          </p:cNvSpPr>
          <p:nvPr>
            <p:ph type="body" idx="1"/>
          </p:nvPr>
        </p:nvSpPr>
        <p:spPr>
          <a:xfrm>
            <a:off x="464469" y="1825625"/>
            <a:ext cx="11268743" cy="4124325"/>
          </a:xfrm>
          <a:prstGeom prst="rect">
            <a:avLst/>
          </a:prstGeom>
        </p:spPr>
        <p:txBody>
          <a:bodyPr vert="horz" lIns="0" tIns="0" rIns="0" bIns="0" rtlCol="0">
            <a:no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3" name="Straight Connector 12">
            <a:extLst>
              <a:ext uri="{FF2B5EF4-FFF2-40B4-BE49-F238E27FC236}">
                <a16:creationId xmlns:a16="http://schemas.microsoft.com/office/drawing/2014/main" id="{3D292FC7-7164-1823-E468-9E16689A9254}"/>
              </a:ext>
            </a:extLst>
          </p:cNvPr>
          <p:cNvCxnSpPr>
            <a:cxnSpLocks/>
          </p:cNvCxnSpPr>
          <p:nvPr userDrawn="1"/>
        </p:nvCxnSpPr>
        <p:spPr>
          <a:xfrm>
            <a:off x="386737" y="6605954"/>
            <a:ext cx="0" cy="25204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B5DB199-00DE-03E3-A690-013D906F9B45}"/>
              </a:ext>
            </a:extLst>
          </p:cNvPr>
          <p:cNvGrpSpPr/>
          <p:nvPr userDrawn="1"/>
        </p:nvGrpSpPr>
        <p:grpSpPr>
          <a:xfrm>
            <a:off x="452438" y="301852"/>
            <a:ext cx="825709" cy="177846"/>
            <a:chOff x="452438" y="265845"/>
            <a:chExt cx="825709" cy="177846"/>
          </a:xfrm>
        </p:grpSpPr>
        <p:sp>
          <p:nvSpPr>
            <p:cNvPr id="16" name="Freeform: Shape 15">
              <a:extLst>
                <a:ext uri="{FF2B5EF4-FFF2-40B4-BE49-F238E27FC236}">
                  <a16:creationId xmlns:a16="http://schemas.microsoft.com/office/drawing/2014/main" id="{58E06D80-9E39-08AD-E9FF-680F11AB0DA8}"/>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ECEA23-7E66-A1BF-4686-72E170587E41}"/>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444B363-C77D-3559-4F36-5921D8CDCD46}"/>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8EC9B55-43F5-F7FD-6B12-50486B2DD719}"/>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Tree>
    <p:extLst>
      <p:ext uri="{BB962C8B-B14F-4D97-AF65-F5344CB8AC3E}">
        <p14:creationId xmlns:p14="http://schemas.microsoft.com/office/powerpoint/2010/main" val="2689790510"/>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 id="2147483918" r:id="rId18"/>
    <p:sldLayoutId id="2147483919" r:id="rId19"/>
    <p:sldLayoutId id="2147483920" r:id="rId20"/>
    <p:sldLayoutId id="2147483921" r:id="rId21"/>
    <p:sldLayoutId id="2147483922" r:id="rId22"/>
    <p:sldLayoutId id="2147483923" r:id="rId23"/>
    <p:sldLayoutId id="2147483924" r:id="rId24"/>
    <p:sldLayoutId id="2147483925" r:id="rId25"/>
    <p:sldLayoutId id="2147483926" r:id="rId26"/>
    <p:sldLayoutId id="2147483927" r:id="rId27"/>
    <p:sldLayoutId id="2147483928" r:id="rId28"/>
    <p:sldLayoutId id="2147483929" r:id="rId29"/>
    <p:sldLayoutId id="2147483930" r:id="rId30"/>
    <p:sldLayoutId id="2147483931" r:id="rId31"/>
    <p:sldLayoutId id="2147483932" r:id="rId32"/>
    <p:sldLayoutId id="2147483933" r:id="rId33"/>
    <p:sldLayoutId id="2147483934" r:id="rId34"/>
    <p:sldLayoutId id="2147483935" r:id="rId35"/>
    <p:sldLayoutId id="2147483936" r:id="rId36"/>
    <p:sldLayoutId id="2147483940" r:id="rId37"/>
    <p:sldLayoutId id="2147483941" r:id="rId38"/>
  </p:sldLayoutIdLst>
  <p:txStyles>
    <p:title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Clr>
          <a:schemeClr val="accent2"/>
        </a:buClr>
        <a:buFont typeface="Arial" panose="020B0604020202020204" pitchFamily="34" charset="0"/>
        <a:buNone/>
        <a:defRPr sz="1600" kern="1200">
          <a:solidFill>
            <a:schemeClr val="accent1"/>
          </a:solidFill>
          <a:latin typeface="+mn-lt"/>
          <a:ea typeface="+mn-ea"/>
          <a:cs typeface="+mn-cs"/>
        </a:defRPr>
      </a:lvl1pPr>
      <a:lvl2pPr marL="180975" indent="-180975"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2pPr>
      <a:lvl3pPr marL="388938" indent="-190500"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3pPr>
      <a:lvl4pPr marL="569913" indent="-188913"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4pPr>
      <a:lvl5pPr marL="787400" indent="-20796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5">
          <p15:clr>
            <a:srgbClr val="F26B43"/>
          </p15:clr>
        </p15:guide>
        <p15:guide id="3" pos="7391">
          <p15:clr>
            <a:srgbClr val="F26B43"/>
          </p15:clr>
        </p15:guide>
        <p15:guide id="4" orient="horz" pos="291">
          <p15:clr>
            <a:srgbClr val="F26B43"/>
          </p15:clr>
        </p15:guide>
        <p15:guide id="6" pos="3840">
          <p15:clr>
            <a:srgbClr val="F26B43"/>
          </p15:clr>
        </p15:guide>
        <p15:guide id="7" orient="horz" pos="1139">
          <p15:clr>
            <a:srgbClr val="F26B43"/>
          </p15:clr>
        </p15:guide>
        <p15:guide id="8" orient="horz" pos="3748">
          <p15:clr>
            <a:srgbClr val="F26B43"/>
          </p15:clr>
        </p15:guide>
        <p15:guide id="9" orient="horz" pos="404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9.jpeg"/><Relationship Id="rId7" Type="http://schemas.openxmlformats.org/officeDocument/2006/relationships/image" Target="../media/image23.svg"/><Relationship Id="rId2" Type="http://schemas.openxmlformats.org/officeDocument/2006/relationships/notesSlide" Target="../notesSlides/notesSlide1.xml"/><Relationship Id="rId1" Type="http://schemas.openxmlformats.org/officeDocument/2006/relationships/slideLayout" Target="../slideLayouts/slideLayout23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1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45.png"/><Relationship Id="rId7" Type="http://schemas.openxmlformats.org/officeDocument/2006/relationships/image" Target="../media/image50.svg"/><Relationship Id="rId12" Type="http://schemas.openxmlformats.org/officeDocument/2006/relationships/image" Target="../media/image97.svg"/><Relationship Id="rId2" Type="http://schemas.openxmlformats.org/officeDocument/2006/relationships/image" Target="../media/image93.jpeg"/><Relationship Id="rId1" Type="http://schemas.openxmlformats.org/officeDocument/2006/relationships/slideLayout" Target="../slideLayouts/slideLayout237.xml"/><Relationship Id="rId6" Type="http://schemas.openxmlformats.org/officeDocument/2006/relationships/image" Target="../media/image49.png"/><Relationship Id="rId11" Type="http://schemas.openxmlformats.org/officeDocument/2006/relationships/image" Target="../media/image51.png"/><Relationship Id="rId5" Type="http://schemas.openxmlformats.org/officeDocument/2006/relationships/image" Target="../media/image14.png"/><Relationship Id="rId10" Type="http://schemas.openxmlformats.org/officeDocument/2006/relationships/image" Target="../media/image37.png"/><Relationship Id="rId4" Type="http://schemas.openxmlformats.org/officeDocument/2006/relationships/image" Target="../media/image94.svg"/><Relationship Id="rId9" Type="http://schemas.openxmlformats.org/officeDocument/2006/relationships/image" Target="../media/image96.svg"/></Relationships>
</file>

<file path=ppt/slides/_rels/slide12.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244.xml"/></Relationships>
</file>

<file path=ppt/slides/_rels/slide1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svg"/><Relationship Id="rId7" Type="http://schemas.openxmlformats.org/officeDocument/2006/relationships/image" Target="../media/image105.svg"/><Relationship Id="rId2" Type="http://schemas.openxmlformats.org/officeDocument/2006/relationships/image" Target="../media/image100.png"/><Relationship Id="rId1" Type="http://schemas.openxmlformats.org/officeDocument/2006/relationships/slideLayout" Target="../slideLayouts/slideLayout41.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 Id="rId9" Type="http://schemas.openxmlformats.org/officeDocument/2006/relationships/image" Target="../media/image107.svg"/></Relationships>
</file>

<file path=ppt/slides/_rels/slide14.xml.rels><?xml version="1.0" encoding="UTF-8" standalone="yes"?>
<Relationships xmlns="http://schemas.openxmlformats.org/package/2006/relationships"><Relationship Id="rId3" Type="http://schemas.openxmlformats.org/officeDocument/2006/relationships/image" Target="../media/image103.svg"/><Relationship Id="rId7" Type="http://schemas.openxmlformats.org/officeDocument/2006/relationships/image" Target="../media/image109.svg"/><Relationship Id="rId2" Type="http://schemas.openxmlformats.org/officeDocument/2006/relationships/image" Target="../media/image102.png"/><Relationship Id="rId1" Type="http://schemas.openxmlformats.org/officeDocument/2006/relationships/slideLayout" Target="../slideLayouts/slideLayout47.xml"/><Relationship Id="rId6" Type="http://schemas.openxmlformats.org/officeDocument/2006/relationships/image" Target="../media/image106.png"/><Relationship Id="rId5" Type="http://schemas.openxmlformats.org/officeDocument/2006/relationships/image" Target="../media/image108.svg"/><Relationship Id="rId4" Type="http://schemas.openxmlformats.org/officeDocument/2006/relationships/image" Target="../media/image104.png"/></Relationships>
</file>

<file path=ppt/slides/_rels/slide1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3.svg"/><Relationship Id="rId7" Type="http://schemas.openxmlformats.org/officeDocument/2006/relationships/image" Target="../media/image113.svg"/><Relationship Id="rId2" Type="http://schemas.openxmlformats.org/officeDocument/2006/relationships/image" Target="../media/image102.png"/><Relationship Id="rId1" Type="http://schemas.openxmlformats.org/officeDocument/2006/relationships/slideLayout" Target="../slideLayouts/slideLayout47.xml"/><Relationship Id="rId6" Type="http://schemas.openxmlformats.org/officeDocument/2006/relationships/image" Target="../media/image112.png"/><Relationship Id="rId5" Type="http://schemas.openxmlformats.org/officeDocument/2006/relationships/image" Target="../media/image111.svg"/><Relationship Id="rId4" Type="http://schemas.openxmlformats.org/officeDocument/2006/relationships/image" Target="../media/image110.png"/><Relationship Id="rId9" Type="http://schemas.openxmlformats.org/officeDocument/2006/relationships/image" Target="../media/image115.svg"/></Relationships>
</file>

<file path=ppt/slides/_rels/slide16.xml.rels><?xml version="1.0" encoding="UTF-8" standalone="yes"?>
<Relationships xmlns="http://schemas.openxmlformats.org/package/2006/relationships"><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image" Target="../media/image102.png"/><Relationship Id="rId1" Type="http://schemas.openxmlformats.org/officeDocument/2006/relationships/slideLayout" Target="../slideLayouts/slideLayout10.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s>
</file>

<file path=ppt/slides/_rels/slide17.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svg"/><Relationship Id="rId3" Type="http://schemas.openxmlformats.org/officeDocument/2006/relationships/image" Target="../media/image117.svg"/><Relationship Id="rId7" Type="http://schemas.openxmlformats.org/officeDocument/2006/relationships/image" Target="../media/image121.svg"/><Relationship Id="rId12" Type="http://schemas.openxmlformats.org/officeDocument/2006/relationships/image" Target="../media/image126.png"/><Relationship Id="rId2" Type="http://schemas.openxmlformats.org/officeDocument/2006/relationships/image" Target="../media/image116.png"/><Relationship Id="rId1" Type="http://schemas.openxmlformats.org/officeDocument/2006/relationships/slideLayout" Target="../slideLayouts/slideLayout35.xml"/><Relationship Id="rId6" Type="http://schemas.openxmlformats.org/officeDocument/2006/relationships/image" Target="../media/image120.png"/><Relationship Id="rId11" Type="http://schemas.openxmlformats.org/officeDocument/2006/relationships/image" Target="../media/image125.svg"/><Relationship Id="rId5" Type="http://schemas.openxmlformats.org/officeDocument/2006/relationships/image" Target="../media/image119.sv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svg"/></Relationships>
</file>

<file path=ppt/slides/_rels/slide18.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35.xml"/><Relationship Id="rId5" Type="http://schemas.openxmlformats.org/officeDocument/2006/relationships/image" Target="../media/image107.svg"/><Relationship Id="rId4" Type="http://schemas.openxmlformats.org/officeDocument/2006/relationships/image" Target="../media/image106.png"/></Relationships>
</file>

<file path=ppt/slides/_rels/slide19.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35.xml"/><Relationship Id="rId5" Type="http://schemas.openxmlformats.org/officeDocument/2006/relationships/image" Target="../media/image107.svg"/><Relationship Id="rId4" Type="http://schemas.openxmlformats.org/officeDocument/2006/relationships/image" Target="../media/image106.pn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18" Type="http://schemas.openxmlformats.org/officeDocument/2006/relationships/image" Target="../media/image39.sv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2.xml"/><Relationship Id="rId16" Type="http://schemas.openxmlformats.org/officeDocument/2006/relationships/image" Target="../media/image37.png"/><Relationship Id="rId20" Type="http://schemas.openxmlformats.org/officeDocument/2006/relationships/image" Target="../media/image41.svg"/><Relationship Id="rId1" Type="http://schemas.openxmlformats.org/officeDocument/2006/relationships/slideLayout" Target="../slideLayouts/slideLayout268.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jpeg"/><Relationship Id="rId15" Type="http://schemas.openxmlformats.org/officeDocument/2006/relationships/image" Target="../media/image36.sv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svg"/><Relationship Id="rId9" Type="http://schemas.openxmlformats.org/officeDocument/2006/relationships/image" Target="../media/image30.svg"/><Relationship Id="rId14" Type="http://schemas.openxmlformats.org/officeDocument/2006/relationships/image" Target="../media/image35.png"/><Relationship Id="rId22" Type="http://schemas.openxmlformats.org/officeDocument/2006/relationships/image" Target="../media/image43.png"/></Relationships>
</file>

<file path=ppt/slides/_rels/slide20.xml.rels><?xml version="1.0" encoding="UTF-8" standalone="yes"?>
<Relationships xmlns="http://schemas.openxmlformats.org/package/2006/relationships"><Relationship Id="rId3" Type="http://schemas.microsoft.com/office/2018/10/relationships/comments" Target="../comments/modernComment_7FFFDEF5_F2C2DF3.xml"/><Relationship Id="rId2" Type="http://schemas.openxmlformats.org/officeDocument/2006/relationships/notesSlide" Target="../notesSlides/notesSlide10.xml"/><Relationship Id="rId1" Type="http://schemas.openxmlformats.org/officeDocument/2006/relationships/slideLayout" Target="../slideLayouts/slideLayout105.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7FFFDF04_2EB4019E.xml"/><Relationship Id="rId2" Type="http://schemas.openxmlformats.org/officeDocument/2006/relationships/notesSlide" Target="../notesSlides/notesSlide11.xml"/><Relationship Id="rId1" Type="http://schemas.openxmlformats.org/officeDocument/2006/relationships/slideLayout" Target="../slideLayouts/slideLayout105.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50.svg"/></Relationships>
</file>

<file path=ppt/slides/_rels/slide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svg"/><Relationship Id="rId3" Type="http://schemas.openxmlformats.org/officeDocument/2006/relationships/image" Target="../media/image44.jpeg"/><Relationship Id="rId7" Type="http://schemas.openxmlformats.org/officeDocument/2006/relationships/image" Target="../media/image48.svg"/><Relationship Id="rId12"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37.xml"/><Relationship Id="rId6" Type="http://schemas.openxmlformats.org/officeDocument/2006/relationships/image" Target="../media/image47.png"/><Relationship Id="rId11" Type="http://schemas.openxmlformats.org/officeDocument/2006/relationships/image" Target="../media/image43.png"/><Relationship Id="rId5" Type="http://schemas.openxmlformats.org/officeDocument/2006/relationships/image" Target="../media/image46.svg"/><Relationship Id="rId10" Type="http://schemas.openxmlformats.org/officeDocument/2006/relationships/image" Target="../media/image14.png"/><Relationship Id="rId4" Type="http://schemas.openxmlformats.org/officeDocument/2006/relationships/image" Target="../media/image45.png"/><Relationship Id="rId9" Type="http://schemas.openxmlformats.org/officeDocument/2006/relationships/image" Target="../media/image50.svg"/></Relationships>
</file>

<file path=ppt/slides/_rels/slide4.xml.rels><?xml version="1.0" encoding="UTF-8" standalone="yes"?>
<Relationships xmlns="http://schemas.openxmlformats.org/package/2006/relationships"><Relationship Id="rId3" Type="http://schemas.microsoft.com/office/2018/10/relationships/comments" Target="../comments/modernComment_7FFE5A7E_A9AD92FF.xml"/><Relationship Id="rId2" Type="http://schemas.openxmlformats.org/officeDocument/2006/relationships/notesSlide" Target="../notesSlides/notesSlide4.xml"/><Relationship Id="rId1" Type="http://schemas.openxmlformats.org/officeDocument/2006/relationships/slideLayout" Target="../slideLayouts/slideLayout252.xml"/><Relationship Id="rId5" Type="http://schemas.openxmlformats.org/officeDocument/2006/relationships/image" Target="../media/image54.jpe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171.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2.svg"/></Relationships>
</file>

<file path=ppt/slides/_rels/slide6.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3.png"/><Relationship Id="rId7"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177.xml"/><Relationship Id="rId6" Type="http://schemas.openxmlformats.org/officeDocument/2006/relationships/image" Target="../media/image46.svg"/><Relationship Id="rId5" Type="http://schemas.openxmlformats.org/officeDocument/2006/relationships/image" Target="../media/image4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jpe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png"/><Relationship Id="rId9" Type="http://schemas.openxmlformats.org/officeDocument/2006/relationships/image" Target="../media/image72.png"/></Relationships>
</file>

<file path=ppt/slides/_rels/slide8.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66.jpeg"/><Relationship Id="rId7" Type="http://schemas.openxmlformats.org/officeDocument/2006/relationships/image" Target="../media/image74.png"/><Relationship Id="rId12" Type="http://schemas.openxmlformats.org/officeDocument/2006/relationships/image" Target="../media/image80.sv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69.svg"/><Relationship Id="rId11" Type="http://schemas.openxmlformats.org/officeDocument/2006/relationships/image" Target="../media/image79.png"/><Relationship Id="rId5" Type="http://schemas.openxmlformats.org/officeDocument/2006/relationships/image" Target="../media/image68.png"/><Relationship Id="rId10" Type="http://schemas.openxmlformats.org/officeDocument/2006/relationships/image" Target="../media/image78.svg"/><Relationship Id="rId4" Type="http://schemas.openxmlformats.org/officeDocument/2006/relationships/image" Target="../media/image76.png"/><Relationship Id="rId9" Type="http://schemas.openxmlformats.org/officeDocument/2006/relationships/image" Target="../media/image77.png"/></Relationships>
</file>

<file path=ppt/slides/_rels/slide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9.jpeg"/><Relationship Id="rId7" Type="http://schemas.openxmlformats.org/officeDocument/2006/relationships/image" Target="../media/image84.svg"/><Relationship Id="rId2" Type="http://schemas.openxmlformats.org/officeDocument/2006/relationships/notesSlide" Target="../notesSlides/notesSlide8.xml"/><Relationship Id="rId1" Type="http://schemas.openxmlformats.org/officeDocument/2006/relationships/slideLayout" Target="../slideLayouts/slideLayout4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A solar panel with leaves on it&#10;&#10;Description automatically generated">
            <a:extLst>
              <a:ext uri="{FF2B5EF4-FFF2-40B4-BE49-F238E27FC236}">
                <a16:creationId xmlns:a16="http://schemas.microsoft.com/office/drawing/2014/main" id="{62EF884D-5CA3-1599-8A3E-538195A0A779}"/>
              </a:ext>
            </a:extLst>
          </p:cNvPr>
          <p:cNvPicPr>
            <a:picLocks noGrp="1" noRot="1" noChangeAspect="1" noMove="1" noResize="1" noEditPoints="1" noAdjustHandles="1" noChangeArrowheads="1" noChangeShapeType="1" noCrop="1"/>
          </p:cNvPicPr>
          <p:nvPr>
            <p:ph type="pic" sz="quarter" idx="10"/>
          </p:nvPr>
        </p:nvPicPr>
        <p:blipFill>
          <a:blip r:embed="rId3">
            <a:extLst>
              <a:ext uri="{28A0092B-C50C-407E-A947-70E740481C1C}">
                <a14:useLocalDpi xmlns:a14="http://schemas.microsoft.com/office/drawing/2010/main" val="0"/>
              </a:ext>
            </a:extLst>
          </a:blip>
          <a:srcRect l="268" r="268"/>
          <a:stretch/>
        </p:blipFill>
        <p:spPr/>
      </p:pic>
      <p:sp>
        <p:nvSpPr>
          <p:cNvPr id="4" name="Title 3">
            <a:extLst>
              <a:ext uri="{FF2B5EF4-FFF2-40B4-BE49-F238E27FC236}">
                <a16:creationId xmlns:a16="http://schemas.microsoft.com/office/drawing/2014/main" id="{AEE7B560-3A54-40E7-7E49-900C458FC188}"/>
              </a:ext>
            </a:extLst>
          </p:cNvPr>
          <p:cNvSpPr>
            <a:spLocks noGrp="1"/>
          </p:cNvSpPr>
          <p:nvPr>
            <p:ph type="ctrTitle"/>
          </p:nvPr>
        </p:nvSpPr>
        <p:spPr>
          <a:xfrm>
            <a:off x="1183531" y="1462670"/>
            <a:ext cx="10713095" cy="1519947"/>
          </a:xfrm>
        </p:spPr>
        <p:txBody>
          <a:bodyPr/>
          <a:lstStyle/>
          <a:p>
            <a:r>
              <a:rPr lang="en-GB" sz="5000"/>
              <a:t>DSO In Action Autumn Series: flexibility services</a:t>
            </a:r>
          </a:p>
        </p:txBody>
      </p:sp>
      <p:sp>
        <p:nvSpPr>
          <p:cNvPr id="9" name="Rectangle: Rounded Corners 8">
            <a:extLst>
              <a:ext uri="{FF2B5EF4-FFF2-40B4-BE49-F238E27FC236}">
                <a16:creationId xmlns:a16="http://schemas.microsoft.com/office/drawing/2014/main" id="{75D55B43-A594-B42F-923C-2F7AAF5ACA3D}"/>
              </a:ext>
            </a:extLst>
          </p:cNvPr>
          <p:cNvSpPr/>
          <p:nvPr/>
        </p:nvSpPr>
        <p:spPr>
          <a:xfrm>
            <a:off x="1123012" y="3243909"/>
            <a:ext cx="4972988" cy="763884"/>
          </a:xfrm>
          <a:prstGeom prst="roundRect">
            <a:avLst>
              <a:gd name="adj" fmla="val 5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E60E66E0-FC34-A9ED-8570-CBF19386F533}"/>
              </a:ext>
            </a:extLst>
          </p:cNvPr>
          <p:cNvSpPr txBox="1"/>
          <p:nvPr/>
        </p:nvSpPr>
        <p:spPr>
          <a:xfrm>
            <a:off x="1867182" y="3385492"/>
            <a:ext cx="53845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253746"/>
                </a:solidFill>
                <a:latin typeface="Arial"/>
                <a:cs typeface="Arial"/>
              </a:rPr>
              <a:t>4</a:t>
            </a:r>
            <a:r>
              <a:rPr lang="en-GB" sz="2400" b="1" baseline="30000">
                <a:solidFill>
                  <a:srgbClr val="253746"/>
                </a:solidFill>
                <a:latin typeface="Arial"/>
                <a:cs typeface="Arial"/>
              </a:rPr>
              <a:t>th</a:t>
            </a:r>
            <a:r>
              <a:rPr lang="en-GB" sz="2400" b="1">
                <a:solidFill>
                  <a:srgbClr val="253746"/>
                </a:solidFill>
                <a:latin typeface="Arial"/>
                <a:cs typeface="Arial"/>
              </a:rPr>
              <a:t> October 2024</a:t>
            </a:r>
            <a:endParaRPr kumimoji="0" lang="en-GB" sz="2400" b="1" i="0" u="none" strike="noStrike" kern="1200" cap="none" spc="0" normalizeH="0" baseline="0" noProof="0">
              <a:ln>
                <a:noFill/>
              </a:ln>
              <a:solidFill>
                <a:srgbClr val="253746"/>
              </a:solidFill>
              <a:effectLst/>
              <a:uLnTx/>
              <a:uFillTx/>
              <a:latin typeface="Arial"/>
              <a:ea typeface="+mn-ea"/>
              <a:cs typeface="+mn-cs"/>
            </a:endParaRPr>
          </a:p>
        </p:txBody>
      </p:sp>
      <p:pic>
        <p:nvPicPr>
          <p:cNvPr id="22" name="Graphic 21">
            <a:extLst>
              <a:ext uri="{FF2B5EF4-FFF2-40B4-BE49-F238E27FC236}">
                <a16:creationId xmlns:a16="http://schemas.microsoft.com/office/drawing/2014/main" id="{11531C3C-7D04-D7AE-1EF0-85F2A4EC28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54552" y="3361489"/>
            <a:ext cx="497390" cy="528722"/>
          </a:xfrm>
          <a:prstGeom prst="rect">
            <a:avLst/>
          </a:prstGeom>
        </p:spPr>
      </p:pic>
      <p:pic>
        <p:nvPicPr>
          <p:cNvPr id="14" name="Graphic 13">
            <a:extLst>
              <a:ext uri="{FF2B5EF4-FFF2-40B4-BE49-F238E27FC236}">
                <a16:creationId xmlns:a16="http://schemas.microsoft.com/office/drawing/2014/main" id="{D2F0AA19-66DD-8CFD-4796-4CC33AD431E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8945" b="8461"/>
          <a:stretch/>
        </p:blipFill>
        <p:spPr>
          <a:xfrm>
            <a:off x="0" y="3766492"/>
            <a:ext cx="6756060" cy="3091508"/>
          </a:xfrm>
          <a:prstGeom prst="rect">
            <a:avLst/>
          </a:prstGeom>
        </p:spPr>
      </p:pic>
      <p:pic>
        <p:nvPicPr>
          <p:cNvPr id="6" name="Picture 5" descr="A black and white sign with white text&#10;&#10;Description automatically generated">
            <a:extLst>
              <a:ext uri="{FF2B5EF4-FFF2-40B4-BE49-F238E27FC236}">
                <a16:creationId xmlns:a16="http://schemas.microsoft.com/office/drawing/2014/main" id="{1804B00A-705D-6D63-CACB-2D65E281C7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29612" y="4961126"/>
            <a:ext cx="4288545" cy="1685547"/>
          </a:xfrm>
          <a:prstGeom prst="rect">
            <a:avLst/>
          </a:prstGeom>
        </p:spPr>
      </p:pic>
    </p:spTree>
    <p:extLst>
      <p:ext uri="{BB962C8B-B14F-4D97-AF65-F5344CB8AC3E}">
        <p14:creationId xmlns:p14="http://schemas.microsoft.com/office/powerpoint/2010/main" val="110507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FFD6E-B815-4E15-95B9-A64C68D28245}"/>
              </a:ext>
            </a:extLst>
          </p:cNvPr>
          <p:cNvSpPr>
            <a:spLocks noGrp="1"/>
          </p:cNvSpPr>
          <p:nvPr>
            <p:ph type="title"/>
          </p:nvPr>
        </p:nvSpPr>
        <p:spPr>
          <a:xfrm>
            <a:off x="464470" y="743724"/>
            <a:ext cx="6480000" cy="697831"/>
          </a:xfrm>
        </p:spPr>
        <p:txBody>
          <a:bodyPr/>
          <a:lstStyle/>
          <a:p>
            <a:r>
              <a:rPr lang="en-GB" sz="2800"/>
              <a:t>Standard services overview</a:t>
            </a:r>
          </a:p>
        </p:txBody>
      </p:sp>
      <p:sp>
        <p:nvSpPr>
          <p:cNvPr id="5" name="TextBox 4">
            <a:extLst>
              <a:ext uri="{FF2B5EF4-FFF2-40B4-BE49-F238E27FC236}">
                <a16:creationId xmlns:a16="http://schemas.microsoft.com/office/drawing/2014/main" id="{834C8B7E-AA43-306F-1F4A-FE15641E4C79}"/>
              </a:ext>
            </a:extLst>
          </p:cNvPr>
          <p:cNvSpPr txBox="1"/>
          <p:nvPr/>
        </p:nvSpPr>
        <p:spPr>
          <a:xfrm>
            <a:off x="8878824" y="101496"/>
            <a:ext cx="30573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Flexibility Services Webinar</a:t>
            </a:r>
            <a:endParaRPr kumimoji="0" lang="en-GB" sz="1600" b="1"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E3B050FA-7EC8-0933-0B1A-6FB83821AF9C}"/>
              </a:ext>
            </a:extLst>
          </p:cNvPr>
          <p:cNvGraphicFramePr>
            <a:graphicFrameLocks noGrp="1"/>
          </p:cNvGraphicFramePr>
          <p:nvPr/>
        </p:nvGraphicFramePr>
        <p:xfrm>
          <a:off x="335642" y="1745228"/>
          <a:ext cx="11600571" cy="3862156"/>
        </p:xfrm>
        <a:graphic>
          <a:graphicData uri="http://schemas.openxmlformats.org/drawingml/2006/table">
            <a:tbl>
              <a:tblPr firstRow="1" bandRow="1">
                <a:tableStyleId>{0E3FDE45-AF77-4B5C-9715-49D594BDF05E}</a:tableStyleId>
              </a:tblPr>
              <a:tblGrid>
                <a:gridCol w="1727229">
                  <a:extLst>
                    <a:ext uri="{9D8B030D-6E8A-4147-A177-3AD203B41FA5}">
                      <a16:colId xmlns:a16="http://schemas.microsoft.com/office/drawing/2014/main" val="3038145866"/>
                    </a:ext>
                  </a:extLst>
                </a:gridCol>
                <a:gridCol w="1491342">
                  <a:extLst>
                    <a:ext uri="{9D8B030D-6E8A-4147-A177-3AD203B41FA5}">
                      <a16:colId xmlns:a16="http://schemas.microsoft.com/office/drawing/2014/main" val="2499012330"/>
                    </a:ext>
                  </a:extLst>
                </a:gridCol>
                <a:gridCol w="1513115">
                  <a:extLst>
                    <a:ext uri="{9D8B030D-6E8A-4147-A177-3AD203B41FA5}">
                      <a16:colId xmlns:a16="http://schemas.microsoft.com/office/drawing/2014/main" val="2921187915"/>
                    </a:ext>
                  </a:extLst>
                </a:gridCol>
                <a:gridCol w="2242457">
                  <a:extLst>
                    <a:ext uri="{9D8B030D-6E8A-4147-A177-3AD203B41FA5}">
                      <a16:colId xmlns:a16="http://schemas.microsoft.com/office/drawing/2014/main" val="735069863"/>
                    </a:ext>
                  </a:extLst>
                </a:gridCol>
                <a:gridCol w="2373086">
                  <a:extLst>
                    <a:ext uri="{9D8B030D-6E8A-4147-A177-3AD203B41FA5}">
                      <a16:colId xmlns:a16="http://schemas.microsoft.com/office/drawing/2014/main" val="1264347407"/>
                    </a:ext>
                  </a:extLst>
                </a:gridCol>
                <a:gridCol w="2253342">
                  <a:extLst>
                    <a:ext uri="{9D8B030D-6E8A-4147-A177-3AD203B41FA5}">
                      <a16:colId xmlns:a16="http://schemas.microsoft.com/office/drawing/2014/main" val="2578971034"/>
                    </a:ext>
                  </a:extLst>
                </a:gridCol>
              </a:tblGrid>
              <a:tr h="798235">
                <a:tc>
                  <a:txBody>
                    <a:bodyPr/>
                    <a:lstStyle/>
                    <a:p>
                      <a:pPr marL="0" algn="ctr" defTabSz="914400" rtl="0" eaLnBrk="1" latinLnBrk="0" hangingPunct="1"/>
                      <a:endParaRPr lang="en-GB" sz="1200" b="1" kern="1200">
                        <a:solidFill>
                          <a:schemeClr val="tx1"/>
                        </a:solidFill>
                        <a:latin typeface="+mn-lt"/>
                        <a:ea typeface="+mn-ea"/>
                        <a:cs typeface="+mn-cs"/>
                      </a:endParaRPr>
                    </a:p>
                  </a:txBody>
                  <a:tcPr anchor="ctr">
                    <a:lnT w="19050" cap="flat" cmpd="sng" algn="ctr">
                      <a:noFill/>
                      <a:prstDash val="sysDot"/>
                      <a:round/>
                      <a:headEnd type="none" w="med" len="med"/>
                      <a:tailEnd type="none" w="med" len="med"/>
                    </a:lnT>
                  </a:tcPr>
                </a:tc>
                <a:tc>
                  <a:txBody>
                    <a:bodyPr/>
                    <a:lstStyle/>
                    <a:p>
                      <a:pPr algn="ctr"/>
                      <a:r>
                        <a:rPr lang="en-GB" sz="1400">
                          <a:solidFill>
                            <a:schemeClr val="bg1"/>
                          </a:solidFill>
                        </a:rPr>
                        <a:t>Scheduled Utilisation (SU)</a:t>
                      </a:r>
                    </a:p>
                  </a:txBody>
                  <a:tcPr marL="45720" marR="45720" anchor="ctr">
                    <a:lnR w="19050" cap="flat" cmpd="sng" algn="ctr">
                      <a:solidFill>
                        <a:schemeClr val="bg1"/>
                      </a:solidFill>
                      <a:prstDash val="sysDot"/>
                      <a:round/>
                      <a:headEnd type="none" w="med" len="med"/>
                      <a:tailEnd type="none" w="med" len="med"/>
                    </a:lnR>
                    <a:lnT w="19050" cap="flat" cmpd="sng" algn="ctr">
                      <a:noFill/>
                      <a:prstDash val="sysDot"/>
                      <a:round/>
                      <a:headEnd type="none" w="med" len="med"/>
                      <a:tailEnd type="none" w="med" len="med"/>
                    </a:lnT>
                    <a:solidFill>
                      <a:schemeClr val="accent1"/>
                    </a:solidFill>
                  </a:tcPr>
                </a:tc>
                <a:tc>
                  <a:txBody>
                    <a:bodyPr/>
                    <a:lstStyle/>
                    <a:p>
                      <a:pPr algn="ctr"/>
                      <a:r>
                        <a:rPr lang="en-GB" sz="1400">
                          <a:solidFill>
                            <a:schemeClr val="bg1"/>
                          </a:solidFill>
                        </a:rPr>
                        <a:t>Operational Utilisation (OU)</a:t>
                      </a:r>
                    </a:p>
                  </a:txBody>
                  <a:tcPr anchor="ctr">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noFill/>
                      <a:prstDash val="sysDot"/>
                      <a:round/>
                      <a:headEnd type="none" w="med" len="med"/>
                      <a:tailEnd type="none" w="med" len="med"/>
                    </a:lnT>
                    <a:solidFill>
                      <a:schemeClr val="accent1"/>
                    </a:solidFill>
                  </a:tcPr>
                </a:tc>
                <a:tc>
                  <a:txBody>
                    <a:bodyPr/>
                    <a:lstStyle/>
                    <a:p>
                      <a:pPr algn="ctr"/>
                      <a:r>
                        <a:rPr lang="en-GB" sz="1400">
                          <a:solidFill>
                            <a:schemeClr val="bg1"/>
                          </a:solidFill>
                        </a:rPr>
                        <a:t>Variable Availability + Operational Utilisation Day Ahead (VAOU DA)</a:t>
                      </a:r>
                    </a:p>
                  </a:txBody>
                  <a:tcPr anchor="ctr">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noFill/>
                      <a:prstDash val="sysDot"/>
                      <a:round/>
                      <a:headEnd type="none" w="med" len="med"/>
                      <a:tailEnd type="none" w="med" len="med"/>
                    </a:lnT>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rPr>
                        <a:t>Variable Availability + Operational Utilisation Week  Ahead (VAOU WA)</a:t>
                      </a:r>
                    </a:p>
                  </a:txBody>
                  <a:tcPr anchor="ctr">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noFill/>
                      <a:prstDash val="sysDot"/>
                      <a:round/>
                      <a:headEnd type="none" w="med" len="med"/>
                      <a:tailEnd type="none" w="med" len="med"/>
                    </a:lnT>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rPr>
                        <a:t>Scheduled Availability + Operational Utilisation Day Ahead (SAOU DA)</a:t>
                      </a:r>
                    </a:p>
                  </a:txBody>
                  <a:tcPr anchor="ctr">
                    <a:lnL w="19050" cap="flat" cmpd="sng" algn="ctr">
                      <a:solidFill>
                        <a:schemeClr val="bg1"/>
                      </a:solidFill>
                      <a:prstDash val="sysDot"/>
                      <a:round/>
                      <a:headEnd type="none" w="med" len="med"/>
                      <a:tailEnd type="none" w="med" len="med"/>
                    </a:lnL>
                    <a:lnT w="19050" cap="flat" cmpd="sng" algn="ctr">
                      <a:noFill/>
                      <a:prstDash val="sysDot"/>
                      <a:round/>
                      <a:headEnd type="none" w="med" len="med"/>
                      <a:tailEnd type="none" w="med" len="med"/>
                    </a:lnT>
                    <a:solidFill>
                      <a:schemeClr val="accent1"/>
                    </a:solidFill>
                  </a:tcPr>
                </a:tc>
                <a:extLst>
                  <a:ext uri="{0D108BD9-81ED-4DB2-BD59-A6C34878D82A}">
                    <a16:rowId xmlns:a16="http://schemas.microsoft.com/office/drawing/2014/main" val="3323290292"/>
                  </a:ext>
                </a:extLst>
              </a:tr>
              <a:tr h="974884">
                <a:tc>
                  <a:txBody>
                    <a:bodyPr/>
                    <a:lstStyle/>
                    <a:p>
                      <a:pPr marL="0" algn="l" defTabSz="914400" rtl="0" eaLnBrk="1" latinLnBrk="0" hangingPunct="1"/>
                      <a:r>
                        <a:rPr lang="en-GB" sz="1500" b="1" kern="1200">
                          <a:solidFill>
                            <a:schemeClr val="bg1"/>
                          </a:solidFill>
                        </a:rPr>
                        <a:t>Availability Refinement Timescale</a:t>
                      </a:r>
                      <a:endParaRPr lang="en-GB" sz="1500" b="1" kern="1200">
                        <a:solidFill>
                          <a:schemeClr val="bg1"/>
                        </a:solidFill>
                        <a:latin typeface="+mn-lt"/>
                        <a:ea typeface="+mn-ea"/>
                        <a:cs typeface="+mn-cs"/>
                      </a:endParaRPr>
                    </a:p>
                  </a:txBody>
                  <a:tcPr marL="576000" anchor="ctr">
                    <a:lnB w="28575" cap="flat" cmpd="sng" algn="ctr">
                      <a:solidFill>
                        <a:schemeClr val="bg1"/>
                      </a:solidFill>
                      <a:prstDash val="solid"/>
                      <a:round/>
                      <a:headEnd type="none" w="med" len="med"/>
                      <a:tailEnd type="none" w="med" len="med"/>
                    </a:lnB>
                    <a:solidFill>
                      <a:schemeClr val="tx2">
                        <a:lumMod val="60000"/>
                        <a:lumOff val="40000"/>
                      </a:schemeClr>
                    </a:solidFill>
                  </a:tcPr>
                </a:tc>
                <a:tc>
                  <a:txBody>
                    <a:bodyPr/>
                    <a:lstStyle/>
                    <a:p>
                      <a:pPr algn="ctr"/>
                      <a:r>
                        <a:rPr lang="en-GB" sz="1400">
                          <a:solidFill>
                            <a:schemeClr val="tx1"/>
                          </a:solidFill>
                        </a:rPr>
                        <a:t>Not Applicable</a:t>
                      </a:r>
                    </a:p>
                  </a:txBody>
                  <a:tcPr anchor="ctr">
                    <a:lnR w="19050" cap="flat" cmpd="sng" algn="ctr">
                      <a:solidFill>
                        <a:schemeClr val="tx2"/>
                      </a:solidFill>
                      <a:prstDash val="sysDot"/>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algn="ctr"/>
                      <a:r>
                        <a:rPr lang="en-GB" sz="1400">
                          <a:solidFill>
                            <a:schemeClr val="tx1"/>
                          </a:solidFill>
                        </a:rPr>
                        <a:t>Not Applicable</a:t>
                      </a:r>
                    </a:p>
                  </a:txBody>
                  <a:tcPr anchor="ctr">
                    <a:lnL w="19050" cap="flat" cmpd="sng" algn="ctr">
                      <a:solidFill>
                        <a:schemeClr val="tx2"/>
                      </a:solidFill>
                      <a:prstDash val="sysDot"/>
                      <a:round/>
                      <a:headEnd type="none" w="med" len="med"/>
                      <a:tailEnd type="none" w="med" len="med"/>
                    </a:lnL>
                    <a:lnR w="19050" cap="flat" cmpd="sng" algn="ctr">
                      <a:solidFill>
                        <a:schemeClr val="tx2"/>
                      </a:solidFill>
                      <a:prstDash val="sysDot"/>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algn="ctr"/>
                      <a:r>
                        <a:rPr lang="en-GB" sz="1400">
                          <a:solidFill>
                            <a:schemeClr val="tx1"/>
                          </a:solidFill>
                        </a:rPr>
                        <a:t>Week Ahead</a:t>
                      </a:r>
                    </a:p>
                  </a:txBody>
                  <a:tcPr anchor="ctr">
                    <a:lnL w="19050" cap="flat" cmpd="sng" algn="ctr">
                      <a:solidFill>
                        <a:schemeClr val="tx2"/>
                      </a:solidFill>
                      <a:prstDash val="sysDot"/>
                      <a:round/>
                      <a:headEnd type="none" w="med" len="med"/>
                      <a:tailEnd type="none" w="med" len="med"/>
                    </a:lnL>
                    <a:lnR w="19050" cap="flat" cmpd="sng" algn="ctr">
                      <a:solidFill>
                        <a:schemeClr val="tx2"/>
                      </a:solidFill>
                      <a:prstDash val="sysDot"/>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algn="ctr"/>
                      <a:r>
                        <a:rPr lang="en-GB" sz="1400">
                          <a:solidFill>
                            <a:schemeClr val="tx1"/>
                          </a:solidFill>
                        </a:rPr>
                        <a:t>Month Ahead</a:t>
                      </a:r>
                    </a:p>
                  </a:txBody>
                  <a:tcPr anchor="ctr">
                    <a:lnL w="19050" cap="flat" cmpd="sng" algn="ctr">
                      <a:solidFill>
                        <a:schemeClr val="tx2"/>
                      </a:solidFill>
                      <a:prstDash val="sysDot"/>
                      <a:round/>
                      <a:headEnd type="none" w="med" len="med"/>
                      <a:tailEnd type="none" w="med" len="med"/>
                    </a:lnL>
                    <a:lnR w="19050" cap="flat" cmpd="sng" algn="ctr">
                      <a:solidFill>
                        <a:schemeClr val="tx2"/>
                      </a:solidFill>
                      <a:prstDash val="sysDot"/>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algn="ctr"/>
                      <a:r>
                        <a:rPr lang="en-GB" sz="1400">
                          <a:solidFill>
                            <a:schemeClr val="tx1"/>
                          </a:solidFill>
                        </a:rPr>
                        <a:t>Availability windows confirmed at trade</a:t>
                      </a:r>
                    </a:p>
                  </a:txBody>
                  <a:tcPr anchor="ctr">
                    <a:lnL w="19050" cap="flat" cmpd="sng" algn="ctr">
                      <a:solidFill>
                        <a:schemeClr val="tx2"/>
                      </a:solidFill>
                      <a:prstDash val="sysDot"/>
                      <a:round/>
                      <a:headEnd type="none" w="med" len="med"/>
                      <a:tailEnd type="none" w="med" len="med"/>
                    </a:lnL>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21524983"/>
                  </a:ext>
                </a:extLst>
              </a:tr>
              <a:tr h="974884">
                <a:tc>
                  <a:txBody>
                    <a:bodyPr/>
                    <a:lstStyle/>
                    <a:p>
                      <a:pPr marL="0" algn="l" defTabSz="914400" rtl="0" eaLnBrk="1" latinLnBrk="0" hangingPunct="1"/>
                      <a:r>
                        <a:rPr lang="en-GB" sz="1500" b="1" kern="1200">
                          <a:solidFill>
                            <a:schemeClr val="bg1"/>
                          </a:solidFill>
                        </a:rPr>
                        <a:t>Utilisation Instruction Timescale</a:t>
                      </a:r>
                      <a:endParaRPr lang="en-GB" sz="1500" b="1" kern="1200">
                        <a:solidFill>
                          <a:schemeClr val="bg1"/>
                        </a:solidFill>
                        <a:latin typeface="+mn-lt"/>
                        <a:ea typeface="+mn-ea"/>
                        <a:cs typeface="+mn-cs"/>
                      </a:endParaRPr>
                    </a:p>
                  </a:txBody>
                  <a:tcPr marL="57600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60000"/>
                        <a:lumOff val="40000"/>
                      </a:schemeClr>
                    </a:solidFill>
                  </a:tcPr>
                </a:tc>
                <a:tc>
                  <a:txBody>
                    <a:bodyPr/>
                    <a:lstStyle/>
                    <a:p>
                      <a:pPr algn="ctr"/>
                      <a:r>
                        <a:rPr lang="en-GB" sz="1400">
                          <a:solidFill>
                            <a:schemeClr val="tx1"/>
                          </a:solidFill>
                        </a:rPr>
                        <a:t>Month Ahead</a:t>
                      </a:r>
                    </a:p>
                  </a:txBody>
                  <a:tcPr anchor="ctr">
                    <a:lnR w="19050" cap="flat" cmpd="sng" algn="ctr">
                      <a:solidFill>
                        <a:schemeClr val="tx2"/>
                      </a:solidFill>
                      <a:prstDash val="sys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AF0F2"/>
                    </a:solidFill>
                  </a:tcPr>
                </a:tc>
                <a:tc>
                  <a:txBody>
                    <a:bodyPr/>
                    <a:lstStyle/>
                    <a:p>
                      <a:pPr algn="ctr"/>
                      <a:r>
                        <a:rPr lang="en-GB" sz="1400">
                          <a:solidFill>
                            <a:schemeClr val="tx1"/>
                          </a:solidFill>
                        </a:rPr>
                        <a:t>2 minutes</a:t>
                      </a:r>
                    </a:p>
                  </a:txBody>
                  <a:tcPr anchor="ctr">
                    <a:lnL w="19050" cap="flat" cmpd="sng" algn="ctr">
                      <a:solidFill>
                        <a:schemeClr val="tx2"/>
                      </a:solidFill>
                      <a:prstDash val="sysDot"/>
                      <a:round/>
                      <a:headEnd type="none" w="med" len="med"/>
                      <a:tailEnd type="none" w="med" len="med"/>
                    </a:lnL>
                    <a:lnR w="19050" cap="flat" cmpd="sng" algn="ctr">
                      <a:solidFill>
                        <a:schemeClr val="tx2"/>
                      </a:solidFill>
                      <a:prstDash val="sys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AF0F2"/>
                    </a:solidFill>
                  </a:tcPr>
                </a:tc>
                <a:tc>
                  <a:txBody>
                    <a:bodyPr/>
                    <a:lstStyle/>
                    <a:p>
                      <a:pPr algn="ctr"/>
                      <a:r>
                        <a:rPr lang="en-GB" sz="1400">
                          <a:solidFill>
                            <a:schemeClr val="tx1"/>
                          </a:solidFill>
                        </a:rPr>
                        <a:t>Day Ahead</a:t>
                      </a:r>
                    </a:p>
                  </a:txBody>
                  <a:tcPr anchor="ctr">
                    <a:lnL w="19050" cap="flat" cmpd="sng" algn="ctr">
                      <a:solidFill>
                        <a:schemeClr val="tx2"/>
                      </a:solidFill>
                      <a:prstDash val="sysDot"/>
                      <a:round/>
                      <a:headEnd type="none" w="med" len="med"/>
                      <a:tailEnd type="none" w="med" len="med"/>
                    </a:lnL>
                    <a:lnR w="19050" cap="flat" cmpd="sng" algn="ctr">
                      <a:solidFill>
                        <a:schemeClr val="tx2"/>
                      </a:solidFill>
                      <a:prstDash val="sys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AF0F2"/>
                    </a:solidFill>
                  </a:tcPr>
                </a:tc>
                <a:tc>
                  <a:txBody>
                    <a:bodyPr/>
                    <a:lstStyle/>
                    <a:p>
                      <a:pPr algn="ctr"/>
                      <a:r>
                        <a:rPr lang="en-GB" sz="1400">
                          <a:solidFill>
                            <a:schemeClr val="tx1"/>
                          </a:solidFill>
                        </a:rPr>
                        <a:t>Week Ahead</a:t>
                      </a:r>
                    </a:p>
                  </a:txBody>
                  <a:tcPr anchor="ctr">
                    <a:lnL w="19050" cap="flat" cmpd="sng" algn="ctr">
                      <a:solidFill>
                        <a:schemeClr val="tx2"/>
                      </a:solidFill>
                      <a:prstDash val="sysDot"/>
                      <a:round/>
                      <a:headEnd type="none" w="med" len="med"/>
                      <a:tailEnd type="none" w="med" len="med"/>
                    </a:lnL>
                    <a:lnR w="19050" cap="flat" cmpd="sng" algn="ctr">
                      <a:solidFill>
                        <a:schemeClr val="tx2"/>
                      </a:solidFill>
                      <a:prstDash val="sys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AF0F2"/>
                    </a:solidFill>
                  </a:tcPr>
                </a:tc>
                <a:tc>
                  <a:txBody>
                    <a:bodyPr/>
                    <a:lstStyle/>
                    <a:p>
                      <a:pPr algn="ctr"/>
                      <a:r>
                        <a:rPr lang="en-GB" sz="1400">
                          <a:solidFill>
                            <a:schemeClr val="tx1"/>
                          </a:solidFill>
                        </a:rPr>
                        <a:t>Day Ahead</a:t>
                      </a:r>
                    </a:p>
                  </a:txBody>
                  <a:tcPr anchor="ctr">
                    <a:lnL w="19050" cap="flat" cmpd="sng" algn="ctr">
                      <a:solidFill>
                        <a:schemeClr val="tx2"/>
                      </a:solidFill>
                      <a:prstDash val="sysDot"/>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AF0F2"/>
                    </a:solidFill>
                  </a:tcPr>
                </a:tc>
                <a:extLst>
                  <a:ext uri="{0D108BD9-81ED-4DB2-BD59-A6C34878D82A}">
                    <a16:rowId xmlns:a16="http://schemas.microsoft.com/office/drawing/2014/main" val="379908234"/>
                  </a:ext>
                </a:extLst>
              </a:tr>
              <a:tr h="1114153">
                <a:tc>
                  <a:txBody>
                    <a:bodyPr/>
                    <a:lstStyle/>
                    <a:p>
                      <a:pPr marL="0" algn="l" defTabSz="914400" rtl="0" eaLnBrk="1" latinLnBrk="0" hangingPunct="1"/>
                      <a:r>
                        <a:rPr lang="en-GB" sz="1500" b="1" kern="1200">
                          <a:solidFill>
                            <a:schemeClr val="bg1"/>
                          </a:solidFill>
                        </a:rPr>
                        <a:t>Payment</a:t>
                      </a:r>
                      <a:endParaRPr lang="en-GB" sz="1500" b="1" kern="1200">
                        <a:solidFill>
                          <a:schemeClr val="bg1"/>
                        </a:solidFill>
                        <a:latin typeface="+mn-lt"/>
                        <a:ea typeface="+mn-ea"/>
                        <a:cs typeface="+mn-cs"/>
                      </a:endParaRPr>
                    </a:p>
                  </a:txBody>
                  <a:tcPr marL="576000" anchor="ctr">
                    <a:lnT w="28575"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tx2">
                        <a:lumMod val="60000"/>
                        <a:lumOff val="40000"/>
                      </a:schemeClr>
                    </a:solidFill>
                  </a:tcPr>
                </a:tc>
                <a:tc>
                  <a:txBody>
                    <a:bodyPr/>
                    <a:lstStyle/>
                    <a:p>
                      <a:pPr algn="ctr"/>
                      <a:r>
                        <a:rPr lang="en-GB" sz="1400">
                          <a:solidFill>
                            <a:schemeClr val="tx1"/>
                          </a:solidFill>
                        </a:rPr>
                        <a:t>Utilisation (£/MWh)</a:t>
                      </a:r>
                    </a:p>
                  </a:txBody>
                  <a:tcPr anchor="ctr">
                    <a:lnR w="19050" cap="flat" cmpd="sng" algn="ctr">
                      <a:solidFill>
                        <a:schemeClr val="tx2"/>
                      </a:solidFill>
                      <a:prstDash val="sysDot"/>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rPr>
                        <a:t>Utilisation</a:t>
                      </a:r>
                    </a:p>
                    <a:p>
                      <a:pPr algn="ctr"/>
                      <a:r>
                        <a:rPr lang="en-GB" sz="1400">
                          <a:solidFill>
                            <a:schemeClr val="tx1"/>
                          </a:solidFill>
                        </a:rPr>
                        <a:t>(£/MWh)</a:t>
                      </a:r>
                    </a:p>
                  </a:txBody>
                  <a:tcPr anchor="ctr">
                    <a:lnL w="19050" cap="flat" cmpd="sng" algn="ctr">
                      <a:solidFill>
                        <a:schemeClr val="tx2"/>
                      </a:solidFill>
                      <a:prstDash val="sysDot"/>
                      <a:round/>
                      <a:headEnd type="none" w="med" len="med"/>
                      <a:tailEnd type="none" w="med" len="med"/>
                    </a:lnL>
                    <a:lnR w="19050" cap="flat" cmpd="sng" algn="ctr">
                      <a:solidFill>
                        <a:schemeClr val="tx2"/>
                      </a:solidFill>
                      <a:prstDash val="sysDot"/>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a:solidFill>
                            <a:schemeClr val="tx1"/>
                          </a:solidFill>
                        </a:rPr>
                        <a:t>Availability (£/MW/h)</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a:solidFill>
                            <a:schemeClr val="tx1"/>
                          </a:solidFill>
                        </a:rPr>
                        <a:t>Utilisation (£/MWh)</a:t>
                      </a:r>
                      <a:endParaRPr lang="en-GB" sz="1400" kern="1200">
                        <a:solidFill>
                          <a:schemeClr val="tx1"/>
                        </a:solidFill>
                        <a:latin typeface="+mn-lt"/>
                        <a:ea typeface="+mn-ea"/>
                        <a:cs typeface="+mn-cs"/>
                      </a:endParaRPr>
                    </a:p>
                  </a:txBody>
                  <a:tcPr anchor="ctr">
                    <a:lnL w="19050" cap="flat" cmpd="sng" algn="ctr">
                      <a:solidFill>
                        <a:schemeClr val="tx2"/>
                      </a:solidFill>
                      <a:prstDash val="sysDot"/>
                      <a:round/>
                      <a:headEnd type="none" w="med" len="med"/>
                      <a:tailEnd type="none" w="med" len="med"/>
                    </a:lnL>
                    <a:lnR w="19050" cap="flat" cmpd="sng" algn="ctr">
                      <a:solidFill>
                        <a:schemeClr val="tx2"/>
                      </a:solidFill>
                      <a:prstDash val="sysDot"/>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a:solidFill>
                            <a:schemeClr val="tx1"/>
                          </a:solidFill>
                        </a:rPr>
                        <a:t>Availability (£/MW/h)</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rPr>
                        <a:t>Utilisation </a:t>
                      </a:r>
                      <a:r>
                        <a:rPr lang="en-GB" sz="1400" kern="1200">
                          <a:solidFill>
                            <a:schemeClr val="tx1"/>
                          </a:solidFill>
                        </a:rPr>
                        <a:t>(£/MWh)</a:t>
                      </a:r>
                      <a:endParaRPr lang="en-GB" sz="1400" kern="1200">
                        <a:solidFill>
                          <a:schemeClr val="tx1"/>
                        </a:solidFill>
                        <a:latin typeface="+mn-lt"/>
                        <a:ea typeface="+mn-ea"/>
                        <a:cs typeface="+mn-cs"/>
                      </a:endParaRPr>
                    </a:p>
                  </a:txBody>
                  <a:tcPr anchor="ctr">
                    <a:lnL w="19050" cap="flat" cmpd="sng" algn="ctr">
                      <a:solidFill>
                        <a:schemeClr val="tx2"/>
                      </a:solidFill>
                      <a:prstDash val="sysDot"/>
                      <a:round/>
                      <a:headEnd type="none" w="med" len="med"/>
                      <a:tailEnd type="none" w="med" len="med"/>
                    </a:lnL>
                    <a:lnR w="19050" cap="flat" cmpd="sng" algn="ctr">
                      <a:solidFill>
                        <a:schemeClr val="tx2"/>
                      </a:solidFill>
                      <a:prstDash val="sysDot"/>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a:solidFill>
                            <a:schemeClr val="tx1"/>
                          </a:solidFill>
                        </a:rPr>
                        <a:t>Availability (£/MW/h)</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a:solidFill>
                            <a:schemeClr val="tx1"/>
                          </a:solidFill>
                        </a:rPr>
                        <a:t>Utilisation (£/MWh)</a:t>
                      </a:r>
                      <a:endParaRPr lang="en-GB" sz="1400" kern="1200">
                        <a:solidFill>
                          <a:schemeClr val="tx1"/>
                        </a:solidFill>
                        <a:latin typeface="+mn-lt"/>
                        <a:ea typeface="+mn-ea"/>
                        <a:cs typeface="+mn-cs"/>
                      </a:endParaRPr>
                    </a:p>
                  </a:txBody>
                  <a:tcPr anchor="ctr">
                    <a:lnL w="19050" cap="flat" cmpd="sng" algn="ctr">
                      <a:solidFill>
                        <a:schemeClr val="tx2"/>
                      </a:solidFill>
                      <a:prstDash val="sysDot"/>
                      <a:round/>
                      <a:headEnd type="none" w="med" len="med"/>
                      <a:tailEnd type="none" w="med" len="med"/>
                    </a:lnL>
                    <a:lnT w="28575"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270271533"/>
                  </a:ext>
                </a:extLst>
              </a:tr>
            </a:tbl>
          </a:graphicData>
        </a:graphic>
      </p:graphicFrame>
      <p:sp>
        <p:nvSpPr>
          <p:cNvPr id="3" name="Oval 2">
            <a:extLst>
              <a:ext uri="{FF2B5EF4-FFF2-40B4-BE49-F238E27FC236}">
                <a16:creationId xmlns:a16="http://schemas.microsoft.com/office/drawing/2014/main" id="{7EFFF488-CB7D-8797-404F-6E41E7E18777}"/>
              </a:ext>
            </a:extLst>
          </p:cNvPr>
          <p:cNvSpPr/>
          <p:nvPr/>
        </p:nvSpPr>
        <p:spPr>
          <a:xfrm>
            <a:off x="118635" y="2628899"/>
            <a:ext cx="771526" cy="771526"/>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98ADCCB-A1A6-AA77-5FC6-A1FE52F93184}"/>
              </a:ext>
            </a:extLst>
          </p:cNvPr>
          <p:cNvSpPr/>
          <p:nvPr/>
        </p:nvSpPr>
        <p:spPr>
          <a:xfrm>
            <a:off x="118635" y="3581548"/>
            <a:ext cx="771526" cy="771526"/>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FF73E7C6-5E25-DE9A-3DB5-9A94585AAAF5}"/>
              </a:ext>
            </a:extLst>
          </p:cNvPr>
          <p:cNvSpPr/>
          <p:nvPr/>
        </p:nvSpPr>
        <p:spPr>
          <a:xfrm>
            <a:off x="118635" y="4594466"/>
            <a:ext cx="771526" cy="771526"/>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B76A043D-4266-30CC-8BE1-CCC7474ED7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835" y="2705099"/>
            <a:ext cx="619125" cy="619125"/>
          </a:xfrm>
          <a:prstGeom prst="rect">
            <a:avLst/>
          </a:prstGeom>
        </p:spPr>
      </p:pic>
      <p:pic>
        <p:nvPicPr>
          <p:cNvPr id="12" name="Graphic 11">
            <a:extLst>
              <a:ext uri="{FF2B5EF4-FFF2-40B4-BE49-F238E27FC236}">
                <a16:creationId xmlns:a16="http://schemas.microsoft.com/office/drawing/2014/main" id="{94FA9A0C-B310-F876-EE5B-F60A6D5264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4116" y="4670667"/>
            <a:ext cx="619124" cy="619124"/>
          </a:xfrm>
          <a:prstGeom prst="rect">
            <a:avLst/>
          </a:prstGeom>
        </p:spPr>
      </p:pic>
      <p:pic>
        <p:nvPicPr>
          <p:cNvPr id="14" name="Graphic 13">
            <a:extLst>
              <a:ext uri="{FF2B5EF4-FFF2-40B4-BE49-F238E27FC236}">
                <a16:creationId xmlns:a16="http://schemas.microsoft.com/office/drawing/2014/main" id="{98DDE200-30C2-917D-7CEA-66EA9D4A1A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115" y="3664677"/>
            <a:ext cx="619125" cy="619125"/>
          </a:xfrm>
          <a:prstGeom prst="rect">
            <a:avLst/>
          </a:prstGeom>
        </p:spPr>
      </p:pic>
    </p:spTree>
    <p:extLst>
      <p:ext uri="{BB962C8B-B14F-4D97-AF65-F5344CB8AC3E}">
        <p14:creationId xmlns:p14="http://schemas.microsoft.com/office/powerpoint/2010/main" val="172338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E59037-1F16-FA5A-59CF-1DE504B784BF}"/>
              </a:ext>
            </a:extLst>
          </p:cNvPr>
          <p:cNvSpPr/>
          <p:nvPr/>
        </p:nvSpPr>
        <p:spPr>
          <a:xfrm>
            <a:off x="73842" y="0"/>
            <a:ext cx="12118157" cy="6858000"/>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descr="A field of solar panels and wind turbines&#10;&#10;Description automatically generated">
            <a:extLst>
              <a:ext uri="{FF2B5EF4-FFF2-40B4-BE49-F238E27FC236}">
                <a16:creationId xmlns:a16="http://schemas.microsoft.com/office/drawing/2014/main" id="{3D43F688-9490-5B78-E69B-39FC3F733F02}"/>
              </a:ext>
            </a:extLst>
          </p:cNvPr>
          <p:cNvPicPr>
            <a:picLocks noChangeAspect="1"/>
          </p:cNvPicPr>
          <p:nvPr/>
        </p:nvPicPr>
        <p:blipFill rotWithShape="1">
          <a:blip r:embed="rId2">
            <a:alphaModFix amt="54000"/>
            <a:extLst>
              <a:ext uri="{28A0092B-C50C-407E-A947-70E740481C1C}">
                <a14:useLocalDpi xmlns:a14="http://schemas.microsoft.com/office/drawing/2010/main" val="0"/>
              </a:ext>
            </a:extLst>
          </a:blip>
          <a:srcRect t="6246" b="9424"/>
          <a:stretch/>
        </p:blipFill>
        <p:spPr>
          <a:xfrm flipH="1">
            <a:off x="-9655" y="0"/>
            <a:ext cx="12201655" cy="6858000"/>
          </a:xfrm>
          <a:prstGeom prst="rect">
            <a:avLst/>
          </a:prstGeom>
        </p:spPr>
      </p:pic>
      <p:pic>
        <p:nvPicPr>
          <p:cNvPr id="7" name="Graphic 6">
            <a:extLst>
              <a:ext uri="{FF2B5EF4-FFF2-40B4-BE49-F238E27FC236}">
                <a16:creationId xmlns:a16="http://schemas.microsoft.com/office/drawing/2014/main" id="{02DE499B-9B62-3E55-DAE7-D107436D1D39}"/>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47914"/>
          <a:stretch/>
        </p:blipFill>
        <p:spPr>
          <a:xfrm>
            <a:off x="792065" y="0"/>
            <a:ext cx="702225" cy="3429000"/>
          </a:xfrm>
          <a:prstGeom prst="rect">
            <a:avLst/>
          </a:prstGeom>
        </p:spPr>
      </p:pic>
      <p:sp>
        <p:nvSpPr>
          <p:cNvPr id="8" name="Title 1">
            <a:extLst>
              <a:ext uri="{FF2B5EF4-FFF2-40B4-BE49-F238E27FC236}">
                <a16:creationId xmlns:a16="http://schemas.microsoft.com/office/drawing/2014/main" id="{DB526F6E-24E9-5CA1-0160-95440C88D401}"/>
              </a:ext>
            </a:extLst>
          </p:cNvPr>
          <p:cNvSpPr>
            <a:spLocks noGrp="1"/>
          </p:cNvSpPr>
          <p:nvPr>
            <p:ph type="ctrTitle"/>
          </p:nvPr>
        </p:nvSpPr>
        <p:spPr>
          <a:xfrm>
            <a:off x="1243912" y="1954451"/>
            <a:ext cx="7235941" cy="1519947"/>
          </a:xfrm>
        </p:spPr>
        <p:txBody>
          <a:bodyPr/>
          <a:lstStyle/>
          <a:p>
            <a:r>
              <a:rPr lang="en-GB" sz="4800">
                <a:cs typeface="Arial"/>
              </a:rPr>
              <a:t>Pre-qualification, CONTRACTING and bidding window </a:t>
            </a:r>
          </a:p>
        </p:txBody>
      </p:sp>
      <p:sp>
        <p:nvSpPr>
          <p:cNvPr id="9" name="TextBox 8">
            <a:extLst>
              <a:ext uri="{FF2B5EF4-FFF2-40B4-BE49-F238E27FC236}">
                <a16:creationId xmlns:a16="http://schemas.microsoft.com/office/drawing/2014/main" id="{16E8CCDC-94AD-07BA-D9B1-251682A547D4}"/>
              </a:ext>
            </a:extLst>
          </p:cNvPr>
          <p:cNvSpPr txBox="1"/>
          <p:nvPr/>
        </p:nvSpPr>
        <p:spPr>
          <a:xfrm>
            <a:off x="1096766" y="1448924"/>
            <a:ext cx="3536879" cy="3693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64A1BB"/>
              </a:solidFill>
              <a:effectLst/>
              <a:uLnTx/>
              <a:uFillTx/>
              <a:latin typeface="Arial"/>
              <a:ea typeface="+mn-ea"/>
              <a:cs typeface="Arial"/>
            </a:endParaRPr>
          </a:p>
        </p:txBody>
      </p:sp>
      <p:pic>
        <p:nvPicPr>
          <p:cNvPr id="21" name="Picture 20" descr="A black and white sign with white text&#10;&#10;Description automatically generated">
            <a:extLst>
              <a:ext uri="{FF2B5EF4-FFF2-40B4-BE49-F238E27FC236}">
                <a16:creationId xmlns:a16="http://schemas.microsoft.com/office/drawing/2014/main" id="{30867CDE-D0B6-8C41-B400-83C0276EE9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2489" y="5260963"/>
            <a:ext cx="3525668" cy="1385710"/>
          </a:xfrm>
          <a:prstGeom prst="rect">
            <a:avLst/>
          </a:prstGeom>
        </p:spPr>
      </p:pic>
      <p:pic>
        <p:nvPicPr>
          <p:cNvPr id="28" name="Graphic 27">
            <a:extLst>
              <a:ext uri="{FF2B5EF4-FFF2-40B4-BE49-F238E27FC236}">
                <a16:creationId xmlns:a16="http://schemas.microsoft.com/office/drawing/2014/main" id="{9E67704D-5CFE-C9E6-5F15-0C05F00637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56877" y="146350"/>
            <a:ext cx="4372043" cy="871881"/>
          </a:xfrm>
          <a:prstGeom prst="rect">
            <a:avLst/>
          </a:prstGeom>
        </p:spPr>
      </p:pic>
      <p:sp>
        <p:nvSpPr>
          <p:cNvPr id="29" name="TextBox 28">
            <a:extLst>
              <a:ext uri="{FF2B5EF4-FFF2-40B4-BE49-F238E27FC236}">
                <a16:creationId xmlns:a16="http://schemas.microsoft.com/office/drawing/2014/main" id="{9B312B91-CE82-CE63-80DC-A3CD30D99A91}"/>
              </a:ext>
            </a:extLst>
          </p:cNvPr>
          <p:cNvSpPr txBox="1"/>
          <p:nvPr/>
        </p:nvSpPr>
        <p:spPr>
          <a:xfrm>
            <a:off x="9232284" y="224875"/>
            <a:ext cx="29597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53746"/>
                </a:solidFill>
                <a:effectLst/>
                <a:uLnTx/>
                <a:uFillTx/>
                <a:latin typeface="Arial"/>
                <a:ea typeface="+mn-ea"/>
                <a:cs typeface="Arial"/>
              </a:rPr>
              <a:t>DSO IN ACTION AUTUMN SERIES </a:t>
            </a:r>
            <a:r>
              <a:rPr kumimoji="0" lang="en-GB" sz="1600" b="0" i="0" u="none" strike="noStrike" kern="1200" cap="none" spc="0" normalizeH="0" baseline="0" noProof="0">
                <a:ln>
                  <a:noFill/>
                </a:ln>
                <a:solidFill>
                  <a:srgbClr val="253746"/>
                </a:solidFill>
                <a:effectLst/>
                <a:uLnTx/>
                <a:uFillTx/>
                <a:latin typeface="Arial"/>
                <a:ea typeface="+mn-ea"/>
                <a:cs typeface="Arial"/>
              </a:rPr>
              <a:t>WEBINAR</a:t>
            </a:r>
            <a:endParaRPr kumimoji="0" lang="en-GB" sz="1600" b="0" i="0" u="none" strike="noStrike" kern="1200" cap="none" spc="0" normalizeH="0" baseline="0" noProof="0">
              <a:ln>
                <a:noFill/>
              </a:ln>
              <a:solidFill>
                <a:srgbClr val="253746"/>
              </a:solidFill>
              <a:effectLst/>
              <a:uLnTx/>
              <a:uFillTx/>
              <a:latin typeface="Arial"/>
              <a:ea typeface="+mn-ea"/>
              <a:cs typeface="+mn-cs"/>
            </a:endParaRPr>
          </a:p>
        </p:txBody>
      </p:sp>
      <p:pic>
        <p:nvPicPr>
          <p:cNvPr id="30" name="Graphic 29">
            <a:extLst>
              <a:ext uri="{FF2B5EF4-FFF2-40B4-BE49-F238E27FC236}">
                <a16:creationId xmlns:a16="http://schemas.microsoft.com/office/drawing/2014/main" id="{B22DB5BF-6B3A-E6F1-4779-0AF892FDEC48}"/>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22931"/>
          <a:stretch/>
        </p:blipFill>
        <p:spPr>
          <a:xfrm>
            <a:off x="9940699" y="3205793"/>
            <a:ext cx="2240081" cy="805920"/>
          </a:xfrm>
          <a:prstGeom prst="rect">
            <a:avLst/>
          </a:prstGeom>
        </p:spPr>
      </p:pic>
      <p:sp>
        <p:nvSpPr>
          <p:cNvPr id="3" name="TextBox 2">
            <a:extLst>
              <a:ext uri="{FF2B5EF4-FFF2-40B4-BE49-F238E27FC236}">
                <a16:creationId xmlns:a16="http://schemas.microsoft.com/office/drawing/2014/main" id="{402211E7-F512-2A75-F7CF-2462F62C1D43}"/>
              </a:ext>
            </a:extLst>
          </p:cNvPr>
          <p:cNvSpPr txBox="1"/>
          <p:nvPr/>
        </p:nvSpPr>
        <p:spPr>
          <a:xfrm>
            <a:off x="1143177" y="3585374"/>
            <a:ext cx="612102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prstClr val="white"/>
                </a:solidFill>
                <a:effectLst/>
                <a:uLnTx/>
                <a:uFillTx/>
                <a:latin typeface="Arial"/>
                <a:ea typeface="+mn-ea"/>
                <a:cs typeface="Arial"/>
              </a:rPr>
              <a:t>Ronke</a:t>
            </a:r>
            <a:r>
              <a:rPr kumimoji="0" lang="en-GB" sz="2400" b="1" i="0" u="none" strike="noStrike" kern="1200" cap="none" spc="0" normalizeH="0" baseline="0" noProof="0">
                <a:ln>
                  <a:noFill/>
                </a:ln>
                <a:solidFill>
                  <a:prstClr val="white"/>
                </a:solidFill>
                <a:effectLst/>
                <a:uLnTx/>
                <a:uFillTx/>
                <a:latin typeface="Arial"/>
                <a:ea typeface="+mn-ea"/>
                <a:cs typeface="Arial"/>
              </a:rPr>
              <a:t> </a:t>
            </a:r>
            <a:r>
              <a:rPr kumimoji="0" lang="en-GB" sz="2400" b="1" i="0" u="none" strike="noStrike" kern="1200" cap="none" spc="0" normalizeH="0" baseline="0" noProof="0" err="1">
                <a:ln>
                  <a:noFill/>
                </a:ln>
                <a:solidFill>
                  <a:prstClr val="white"/>
                </a:solidFill>
                <a:effectLst/>
                <a:uLnTx/>
                <a:uFillTx/>
                <a:latin typeface="Arial"/>
                <a:ea typeface="+mn-ea"/>
                <a:cs typeface="Arial"/>
              </a:rPr>
              <a:t>Ajadi</a:t>
            </a:r>
            <a:r>
              <a:rPr kumimoji="0" lang="en-GB" sz="1800" b="1" i="0" u="none" strike="noStrike" kern="1200" cap="none" spc="0" normalizeH="0" baseline="0" noProof="0">
                <a:ln>
                  <a:noFill/>
                </a:ln>
                <a:solidFill>
                  <a:prstClr val="white"/>
                </a:solidFill>
                <a:effectLst/>
                <a:uLnTx/>
                <a:uFillTx/>
                <a:latin typeface="Arial"/>
                <a:ea typeface="+mn-ea"/>
                <a:cs typeface="Arial"/>
              </a:rPr>
              <a:t> </a:t>
            </a:r>
            <a:br>
              <a:rPr kumimoji="0" lang="en-GB" sz="1800" b="1" i="0" u="none" strike="noStrike" kern="1200" cap="none" spc="0" normalizeH="0" baseline="0" noProof="0">
                <a:ln>
                  <a:noFill/>
                </a:ln>
                <a:solidFill>
                  <a:prstClr val="white"/>
                </a:solidFill>
                <a:effectLst/>
                <a:uLnTx/>
                <a:uFillTx/>
                <a:latin typeface="Arial"/>
                <a:ea typeface="+mn-ea"/>
                <a:cs typeface="Arial"/>
              </a:rPr>
            </a:br>
            <a:r>
              <a:rPr lang="en-GB" sz="1800">
                <a:solidFill>
                  <a:srgbClr val="FFFFFF"/>
                </a:solidFill>
                <a:latin typeface="Arial" panose="020B0604020202020204" pitchFamily="34" charset="0"/>
              </a:rPr>
              <a:t>Flexibility Agreement Manager</a:t>
            </a:r>
            <a:endParaRPr kumimoji="0" lang="en-GB" sz="1800" b="0" i="0" u="none" strike="noStrike" kern="1200" cap="none" spc="0" normalizeH="0" baseline="0" noProof="0">
              <a:ln>
                <a:noFill/>
              </a:ln>
              <a:solidFill>
                <a:prstClr val="white"/>
              </a:solidFill>
              <a:effectLst/>
              <a:uLnTx/>
              <a:uFillTx/>
              <a:latin typeface="Arial"/>
              <a:ea typeface="+mn-ea"/>
              <a:cs typeface="Arial"/>
            </a:endParaRPr>
          </a:p>
        </p:txBody>
      </p:sp>
      <p:sp>
        <p:nvSpPr>
          <p:cNvPr id="4" name="Freeform: Shape 3">
            <a:extLst>
              <a:ext uri="{FF2B5EF4-FFF2-40B4-BE49-F238E27FC236}">
                <a16:creationId xmlns:a16="http://schemas.microsoft.com/office/drawing/2014/main" id="{E3823B17-76E4-F6FD-F885-0132D370EEA9}"/>
              </a:ext>
            </a:extLst>
          </p:cNvPr>
          <p:cNvSpPr/>
          <p:nvPr/>
        </p:nvSpPr>
        <p:spPr>
          <a:xfrm>
            <a:off x="9303599" y="754069"/>
            <a:ext cx="2888401" cy="336530"/>
          </a:xfrm>
          <a:custGeom>
            <a:avLst/>
            <a:gdLst>
              <a:gd name="connsiteX0" fmla="*/ 168265 w 2888401"/>
              <a:gd name="connsiteY0" fmla="*/ 0 h 336530"/>
              <a:gd name="connsiteX1" fmla="*/ 2888401 w 2888401"/>
              <a:gd name="connsiteY1" fmla="*/ 0 h 336530"/>
              <a:gd name="connsiteX2" fmla="*/ 2888401 w 2888401"/>
              <a:gd name="connsiteY2" fmla="*/ 336530 h 336530"/>
              <a:gd name="connsiteX3" fmla="*/ 168265 w 2888401"/>
              <a:gd name="connsiteY3" fmla="*/ 336530 h 336530"/>
              <a:gd name="connsiteX4" fmla="*/ 0 w 2888401"/>
              <a:gd name="connsiteY4" fmla="*/ 168265 h 336530"/>
              <a:gd name="connsiteX5" fmla="*/ 168265 w 2888401"/>
              <a:gd name="connsiteY5" fmla="*/ 0 h 3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8401" h="336530">
                <a:moveTo>
                  <a:pt x="168265" y="0"/>
                </a:moveTo>
                <a:lnTo>
                  <a:pt x="2888401" y="0"/>
                </a:lnTo>
                <a:lnTo>
                  <a:pt x="2888401" y="336530"/>
                </a:lnTo>
                <a:lnTo>
                  <a:pt x="168265" y="336530"/>
                </a:lnTo>
                <a:cubicBezTo>
                  <a:pt x="75335" y="336530"/>
                  <a:pt x="0" y="261195"/>
                  <a:pt x="0" y="168265"/>
                </a:cubicBezTo>
                <a:cubicBezTo>
                  <a:pt x="0" y="75335"/>
                  <a:pt x="75335" y="0"/>
                  <a:pt x="168265"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lIns="144000" t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Arial"/>
                <a:ea typeface="+mn-ea"/>
                <a:cs typeface="Arial"/>
              </a:rPr>
              <a:t>Flexibility Services</a:t>
            </a:r>
            <a:endParaRPr lang="en-GB" sz="1400" b="1">
              <a:solidFill>
                <a:schemeClr val="bg1"/>
              </a:solidFill>
            </a:endParaRPr>
          </a:p>
        </p:txBody>
      </p:sp>
      <p:pic>
        <p:nvPicPr>
          <p:cNvPr id="2" name="Picture 1">
            <a:extLst>
              <a:ext uri="{FF2B5EF4-FFF2-40B4-BE49-F238E27FC236}">
                <a16:creationId xmlns:a16="http://schemas.microsoft.com/office/drawing/2014/main" id="{30A04FB6-09B8-F49E-61AB-246242F1CB5A}"/>
              </a:ext>
            </a:extLst>
          </p:cNvPr>
          <p:cNvPicPr>
            <a:picLocks noChangeAspect="1"/>
          </p:cNvPicPr>
          <p:nvPr/>
        </p:nvPicPr>
        <p:blipFill rotWithShape="1">
          <a:blip r:embed="rId10"/>
          <a:srcRect l="4013" t="11092" r="11493" b="4414"/>
          <a:stretch/>
        </p:blipFill>
        <p:spPr>
          <a:xfrm>
            <a:off x="7985451" y="3159211"/>
            <a:ext cx="2269638" cy="2269638"/>
          </a:xfrm>
          <a:prstGeom prst="ellipse">
            <a:avLst/>
          </a:prstGeom>
        </p:spPr>
      </p:pic>
      <p:pic>
        <p:nvPicPr>
          <p:cNvPr id="32" name="Graphic 31">
            <a:extLst>
              <a:ext uri="{FF2B5EF4-FFF2-40B4-BE49-F238E27FC236}">
                <a16:creationId xmlns:a16="http://schemas.microsoft.com/office/drawing/2014/main" id="{17C0D97A-8A11-7DE8-5139-D03679D4E47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48298" y="3608753"/>
            <a:ext cx="2443701" cy="953312"/>
          </a:xfrm>
          <a:prstGeom prst="rect">
            <a:avLst/>
          </a:prstGeom>
        </p:spPr>
      </p:pic>
    </p:spTree>
    <p:extLst>
      <p:ext uri="{BB962C8B-B14F-4D97-AF65-F5344CB8AC3E}">
        <p14:creationId xmlns:p14="http://schemas.microsoft.com/office/powerpoint/2010/main" val="293001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31EA4E93-AB9E-737C-B9A9-A86F5E6F67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14648" y="1416288"/>
            <a:ext cx="8244118" cy="4876220"/>
          </a:xfrm>
          <a:prstGeom prst="rect">
            <a:avLst/>
          </a:prstGeom>
        </p:spPr>
      </p:pic>
      <p:sp>
        <p:nvSpPr>
          <p:cNvPr id="2" name="Title 1">
            <a:extLst>
              <a:ext uri="{FF2B5EF4-FFF2-40B4-BE49-F238E27FC236}">
                <a16:creationId xmlns:a16="http://schemas.microsoft.com/office/drawing/2014/main" id="{96F3C14D-DEC0-25ED-9945-61B8E562696D}"/>
              </a:ext>
            </a:extLst>
          </p:cNvPr>
          <p:cNvSpPr>
            <a:spLocks noGrp="1"/>
          </p:cNvSpPr>
          <p:nvPr>
            <p:ph type="title"/>
          </p:nvPr>
        </p:nvSpPr>
        <p:spPr>
          <a:xfrm>
            <a:off x="464470" y="675774"/>
            <a:ext cx="8527130" cy="697831"/>
          </a:xfrm>
        </p:spPr>
        <p:txBody>
          <a:bodyPr/>
          <a:lstStyle/>
          <a:p>
            <a:r>
              <a:rPr lang="en-GB" sz="2800"/>
              <a:t>Procurement PROCESS: END TO END</a:t>
            </a:r>
          </a:p>
        </p:txBody>
      </p:sp>
      <p:sp>
        <p:nvSpPr>
          <p:cNvPr id="8" name="Rectangle 7">
            <a:extLst>
              <a:ext uri="{FF2B5EF4-FFF2-40B4-BE49-F238E27FC236}">
                <a16:creationId xmlns:a16="http://schemas.microsoft.com/office/drawing/2014/main" id="{0BD48FF7-CC94-3ABE-4CAC-75FC27417F75}"/>
              </a:ext>
            </a:extLst>
          </p:cNvPr>
          <p:cNvSpPr/>
          <p:nvPr/>
        </p:nvSpPr>
        <p:spPr>
          <a:xfrm rot="5400000">
            <a:off x="8554022" y="400623"/>
            <a:ext cx="325426" cy="2356758"/>
          </a:xfrm>
          <a:prstGeom prst="rect">
            <a:avLst/>
          </a:prstGeom>
          <a:gradFill>
            <a:gsLst>
              <a:gs pos="0">
                <a:schemeClr val="bg1">
                  <a:alpha val="0"/>
                </a:schemeClr>
              </a:gs>
              <a:gs pos="83000">
                <a:schemeClr val="bg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21B99A9-B169-309B-F8F5-0C6C863A5071}"/>
              </a:ext>
            </a:extLst>
          </p:cNvPr>
          <p:cNvSpPr txBox="1"/>
          <p:nvPr/>
        </p:nvSpPr>
        <p:spPr>
          <a:xfrm>
            <a:off x="2650300" y="2006166"/>
            <a:ext cx="2770145" cy="1169551"/>
          </a:xfrm>
          <a:prstGeom prst="rect">
            <a:avLst/>
          </a:prstGeom>
          <a:noFill/>
        </p:spPr>
        <p:txBody>
          <a:bodyPr wrap="square" rtlCol="0">
            <a:spAutoFit/>
          </a:bodyPr>
          <a:lstStyle/>
          <a:p>
            <a:pPr>
              <a:lnSpc>
                <a:spcPts val="2800"/>
              </a:lnSpc>
            </a:pPr>
            <a:r>
              <a:rPr lang="en-GB" sz="2600">
                <a:solidFill>
                  <a:schemeClr val="bg1"/>
                </a:solidFill>
              </a:rPr>
              <a:t>Pre-qualification</a:t>
            </a:r>
          </a:p>
          <a:p>
            <a:pPr>
              <a:lnSpc>
                <a:spcPts val="2800"/>
              </a:lnSpc>
            </a:pPr>
            <a:r>
              <a:rPr lang="en-GB" sz="2600">
                <a:solidFill>
                  <a:schemeClr val="bg1"/>
                </a:solidFill>
              </a:rPr>
              <a:t>Questionnaire</a:t>
            </a:r>
            <a:br>
              <a:rPr lang="en-GB" sz="2600">
                <a:solidFill>
                  <a:schemeClr val="bg1"/>
                </a:solidFill>
              </a:rPr>
            </a:br>
            <a:r>
              <a:rPr lang="en-GB" sz="2600">
                <a:solidFill>
                  <a:schemeClr val="bg1"/>
                </a:solidFill>
              </a:rPr>
              <a:t>(PQQ)</a:t>
            </a:r>
          </a:p>
        </p:txBody>
      </p:sp>
      <p:sp>
        <p:nvSpPr>
          <p:cNvPr id="10" name="TextBox 9">
            <a:extLst>
              <a:ext uri="{FF2B5EF4-FFF2-40B4-BE49-F238E27FC236}">
                <a16:creationId xmlns:a16="http://schemas.microsoft.com/office/drawing/2014/main" id="{A8E332B3-CB56-54B4-A1F1-D27D0B2B8E3A}"/>
              </a:ext>
            </a:extLst>
          </p:cNvPr>
          <p:cNvSpPr txBox="1"/>
          <p:nvPr/>
        </p:nvSpPr>
        <p:spPr>
          <a:xfrm>
            <a:off x="5644521" y="2239255"/>
            <a:ext cx="2888344" cy="492443"/>
          </a:xfrm>
          <a:prstGeom prst="rect">
            <a:avLst/>
          </a:prstGeom>
          <a:noFill/>
        </p:spPr>
        <p:txBody>
          <a:bodyPr wrap="square" rtlCol="0">
            <a:spAutoFit/>
          </a:bodyPr>
          <a:lstStyle/>
          <a:p>
            <a:r>
              <a:rPr lang="en-GB" sz="2600">
                <a:solidFill>
                  <a:schemeClr val="tx2"/>
                </a:solidFill>
              </a:rPr>
              <a:t>Contracting</a:t>
            </a:r>
          </a:p>
        </p:txBody>
      </p:sp>
      <p:sp>
        <p:nvSpPr>
          <p:cNvPr id="11" name="TextBox 10">
            <a:extLst>
              <a:ext uri="{FF2B5EF4-FFF2-40B4-BE49-F238E27FC236}">
                <a16:creationId xmlns:a16="http://schemas.microsoft.com/office/drawing/2014/main" id="{64241D4F-FCD5-00FE-6E77-F95F9A0EDAF0}"/>
              </a:ext>
            </a:extLst>
          </p:cNvPr>
          <p:cNvSpPr txBox="1"/>
          <p:nvPr/>
        </p:nvSpPr>
        <p:spPr>
          <a:xfrm>
            <a:off x="7783749" y="2326459"/>
            <a:ext cx="1918605" cy="810478"/>
          </a:xfrm>
          <a:prstGeom prst="rect">
            <a:avLst/>
          </a:prstGeom>
          <a:noFill/>
        </p:spPr>
        <p:txBody>
          <a:bodyPr wrap="square" rtlCol="0">
            <a:spAutoFit/>
          </a:bodyPr>
          <a:lstStyle/>
          <a:p>
            <a:pPr algn="ctr">
              <a:lnSpc>
                <a:spcPts val="2800"/>
              </a:lnSpc>
            </a:pPr>
            <a:r>
              <a:rPr lang="en-GB" sz="2600">
                <a:solidFill>
                  <a:schemeClr val="bg1"/>
                </a:solidFill>
              </a:rPr>
              <a:t>Preparing for Bidding</a:t>
            </a:r>
          </a:p>
        </p:txBody>
      </p:sp>
      <p:sp>
        <p:nvSpPr>
          <p:cNvPr id="13" name="TextBox 12">
            <a:extLst>
              <a:ext uri="{FF2B5EF4-FFF2-40B4-BE49-F238E27FC236}">
                <a16:creationId xmlns:a16="http://schemas.microsoft.com/office/drawing/2014/main" id="{8B7E7287-60C8-17C5-1FE2-1AECE41D91A2}"/>
              </a:ext>
            </a:extLst>
          </p:cNvPr>
          <p:cNvSpPr txBox="1"/>
          <p:nvPr/>
        </p:nvSpPr>
        <p:spPr>
          <a:xfrm>
            <a:off x="7719787" y="4870064"/>
            <a:ext cx="2888344" cy="492443"/>
          </a:xfrm>
          <a:prstGeom prst="rect">
            <a:avLst/>
          </a:prstGeom>
          <a:noFill/>
        </p:spPr>
        <p:txBody>
          <a:bodyPr wrap="square" rtlCol="0">
            <a:spAutoFit/>
          </a:bodyPr>
          <a:lstStyle/>
          <a:p>
            <a:r>
              <a:rPr lang="en-GB" sz="2600">
                <a:solidFill>
                  <a:schemeClr val="bg1"/>
                </a:solidFill>
              </a:rPr>
              <a:t>Bidding</a:t>
            </a:r>
          </a:p>
        </p:txBody>
      </p:sp>
      <p:sp>
        <p:nvSpPr>
          <p:cNvPr id="14" name="TextBox 13">
            <a:extLst>
              <a:ext uri="{FF2B5EF4-FFF2-40B4-BE49-F238E27FC236}">
                <a16:creationId xmlns:a16="http://schemas.microsoft.com/office/drawing/2014/main" id="{71CC3D3D-6605-2890-292D-D0CEFD4ACEB7}"/>
              </a:ext>
            </a:extLst>
          </p:cNvPr>
          <p:cNvSpPr txBox="1"/>
          <p:nvPr/>
        </p:nvSpPr>
        <p:spPr>
          <a:xfrm>
            <a:off x="4949834" y="4384048"/>
            <a:ext cx="2888344" cy="1169551"/>
          </a:xfrm>
          <a:prstGeom prst="rect">
            <a:avLst/>
          </a:prstGeom>
          <a:noFill/>
        </p:spPr>
        <p:txBody>
          <a:bodyPr wrap="square" rtlCol="0">
            <a:spAutoFit/>
          </a:bodyPr>
          <a:lstStyle/>
          <a:p>
            <a:pPr>
              <a:lnSpc>
                <a:spcPts val="2800"/>
              </a:lnSpc>
            </a:pPr>
            <a:r>
              <a:rPr lang="en-GB" sz="2600">
                <a:solidFill>
                  <a:schemeClr val="bg1"/>
                </a:solidFill>
              </a:rPr>
              <a:t>Delivering Flexibility Services</a:t>
            </a:r>
          </a:p>
        </p:txBody>
      </p:sp>
      <p:sp>
        <p:nvSpPr>
          <p:cNvPr id="15" name="TextBox 14">
            <a:extLst>
              <a:ext uri="{FF2B5EF4-FFF2-40B4-BE49-F238E27FC236}">
                <a16:creationId xmlns:a16="http://schemas.microsoft.com/office/drawing/2014/main" id="{E70D801D-5032-BE46-584A-88FA80F0F97F}"/>
              </a:ext>
            </a:extLst>
          </p:cNvPr>
          <p:cNvSpPr txBox="1"/>
          <p:nvPr/>
        </p:nvSpPr>
        <p:spPr>
          <a:xfrm>
            <a:off x="2364013" y="4722601"/>
            <a:ext cx="2888344" cy="492443"/>
          </a:xfrm>
          <a:prstGeom prst="rect">
            <a:avLst/>
          </a:prstGeom>
          <a:noFill/>
        </p:spPr>
        <p:txBody>
          <a:bodyPr wrap="square" rtlCol="0">
            <a:spAutoFit/>
          </a:bodyPr>
          <a:lstStyle/>
          <a:p>
            <a:r>
              <a:rPr lang="en-GB" sz="2600">
                <a:solidFill>
                  <a:schemeClr val="bg1"/>
                </a:solidFill>
              </a:rPr>
              <a:t>Payment</a:t>
            </a:r>
          </a:p>
        </p:txBody>
      </p:sp>
    </p:spTree>
    <p:extLst>
      <p:ext uri="{BB962C8B-B14F-4D97-AF65-F5344CB8AC3E}">
        <p14:creationId xmlns:p14="http://schemas.microsoft.com/office/powerpoint/2010/main" val="242292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Rounded Corners 88">
            <a:extLst>
              <a:ext uri="{FF2B5EF4-FFF2-40B4-BE49-F238E27FC236}">
                <a16:creationId xmlns:a16="http://schemas.microsoft.com/office/drawing/2014/main" id="{88DCDC83-92FC-9B4E-3594-118082A87B59}"/>
              </a:ext>
            </a:extLst>
          </p:cNvPr>
          <p:cNvSpPr/>
          <p:nvPr/>
        </p:nvSpPr>
        <p:spPr>
          <a:xfrm rot="10800000">
            <a:off x="464470" y="1373384"/>
            <a:ext cx="11166970" cy="1572570"/>
          </a:xfrm>
          <a:prstGeom prst="roundRect">
            <a:avLst>
              <a:gd name="adj" fmla="val 12629"/>
            </a:avLst>
          </a:prstGeom>
          <a:solidFill>
            <a:schemeClr val="bg2"/>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615E468B-BC69-51F8-8C4E-C92BE8966D64}"/>
              </a:ext>
            </a:extLst>
          </p:cNvPr>
          <p:cNvSpPr/>
          <p:nvPr/>
        </p:nvSpPr>
        <p:spPr>
          <a:xfrm rot="16200000">
            <a:off x="5363092" y="-3436649"/>
            <a:ext cx="1369725" cy="11587912"/>
          </a:xfrm>
          <a:prstGeom prst="rect">
            <a:avLst/>
          </a:prstGeom>
          <a:gradFill>
            <a:gsLst>
              <a:gs pos="0">
                <a:schemeClr val="bg1">
                  <a:alpha val="0"/>
                </a:schemeClr>
              </a:gs>
              <a:gs pos="83000">
                <a:schemeClr val="bg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AE70B5B3-772F-19D5-1CBE-0FCB82D75C99}"/>
              </a:ext>
            </a:extLst>
          </p:cNvPr>
          <p:cNvSpPr/>
          <p:nvPr/>
        </p:nvSpPr>
        <p:spPr>
          <a:xfrm>
            <a:off x="464470" y="5131002"/>
            <a:ext cx="11166970" cy="995144"/>
          </a:xfrm>
          <a:prstGeom prst="roundRect">
            <a:avLst>
              <a:gd name="adj" fmla="val 12838"/>
            </a:avLst>
          </a:prstGeom>
          <a:solidFill>
            <a:schemeClr val="accent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Rectangle 3">
            <a:extLst>
              <a:ext uri="{FF2B5EF4-FFF2-40B4-BE49-F238E27FC236}">
                <a16:creationId xmlns:a16="http://schemas.microsoft.com/office/drawing/2014/main" id="{BCA960A7-7724-EC12-FD7D-73E5958E1B6C}"/>
              </a:ext>
            </a:extLst>
          </p:cNvPr>
          <p:cNvSpPr/>
          <p:nvPr/>
        </p:nvSpPr>
        <p:spPr>
          <a:xfrm>
            <a:off x="2257291" y="5157224"/>
            <a:ext cx="7780176" cy="867074"/>
          </a:xfrm>
          <a:prstGeom prst="rect">
            <a:avLst/>
          </a:prstGeom>
          <a:noFill/>
          <a:ln>
            <a:noFill/>
          </a:ln>
        </p:spPr>
        <p:style>
          <a:lnRef idx="0">
            <a:scrgbClr r="0" g="0" b="0"/>
          </a:lnRef>
          <a:fillRef idx="0">
            <a:scrgbClr r="0" g="0" b="0"/>
          </a:fillRef>
          <a:effectRef idx="0">
            <a:scrgbClr r="0" g="0" b="0"/>
          </a:effectRef>
          <a:fontRef idx="minor">
            <a:schemeClr val="lt1"/>
          </a:fontRef>
        </p:style>
        <p:txBody>
          <a:bodyPr bIns="144000"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bg1"/>
                </a:solidFill>
                <a:effectLst/>
                <a:uLnTx/>
                <a:uFillTx/>
                <a:latin typeface="Arial"/>
                <a:ea typeface="+mn-ea"/>
                <a:cs typeface="+mn-cs"/>
              </a:rPr>
              <a:t>Contact </a:t>
            </a:r>
            <a:r>
              <a:rPr kumimoji="0" lang="en-GB" sz="1800" b="1" i="0" u="sng" strike="noStrike" kern="1200" cap="none" spc="0" normalizeH="0" baseline="0" noProof="0">
                <a:ln>
                  <a:noFill/>
                </a:ln>
                <a:solidFill>
                  <a:schemeClr val="bg1"/>
                </a:solidFill>
                <a:effectLst/>
                <a:uLnTx/>
                <a:uFillTx/>
                <a:latin typeface="Arial"/>
                <a:ea typeface="+mn-ea"/>
                <a:cs typeface="+mn-cs"/>
              </a:rPr>
              <a:t>support@electron.net</a:t>
            </a:r>
            <a:r>
              <a:rPr kumimoji="0" lang="en-GB" sz="1800" b="1" i="0" u="none" strike="noStrike" kern="1200" cap="none" spc="0" normalizeH="0" baseline="0" noProof="0">
                <a:ln>
                  <a:noFill/>
                </a:ln>
                <a:solidFill>
                  <a:schemeClr val="bg1"/>
                </a:solidFill>
                <a:effectLst/>
                <a:uLnTx/>
                <a:uFillTx/>
                <a:latin typeface="Arial"/>
                <a:ea typeface="+mn-ea"/>
                <a:cs typeface="+mn-cs"/>
              </a:rPr>
              <a:t> for all queries relating to the platform or book a one-to-one demo with a member of the team</a:t>
            </a:r>
          </a:p>
        </p:txBody>
      </p:sp>
      <p:sp>
        <p:nvSpPr>
          <p:cNvPr id="5" name="Rectangle: Single Corner Snipped 4">
            <a:extLst>
              <a:ext uri="{FF2B5EF4-FFF2-40B4-BE49-F238E27FC236}">
                <a16:creationId xmlns:a16="http://schemas.microsoft.com/office/drawing/2014/main" id="{8395AF64-5D07-74DD-0D32-059A3A3B87A1}"/>
              </a:ext>
            </a:extLst>
          </p:cNvPr>
          <p:cNvSpPr/>
          <p:nvPr/>
        </p:nvSpPr>
        <p:spPr>
          <a:xfrm rot="10800000" flipH="1">
            <a:off x="7271800" y="2855417"/>
            <a:ext cx="2076425" cy="2160457"/>
          </a:xfrm>
          <a:prstGeom prst="snip1Rect">
            <a:avLst>
              <a:gd name="adj" fmla="val 15447"/>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Single Corner Snipped 5">
            <a:extLst>
              <a:ext uri="{FF2B5EF4-FFF2-40B4-BE49-F238E27FC236}">
                <a16:creationId xmlns:a16="http://schemas.microsoft.com/office/drawing/2014/main" id="{C0801994-18E2-13BB-297C-A496B75FDE3F}"/>
              </a:ext>
            </a:extLst>
          </p:cNvPr>
          <p:cNvSpPr/>
          <p:nvPr/>
        </p:nvSpPr>
        <p:spPr>
          <a:xfrm rot="10800000" flipH="1">
            <a:off x="5057790" y="2818379"/>
            <a:ext cx="2081714" cy="2154645"/>
          </a:xfrm>
          <a:prstGeom prst="snip1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Single Corner Snipped 6">
            <a:extLst>
              <a:ext uri="{FF2B5EF4-FFF2-40B4-BE49-F238E27FC236}">
                <a16:creationId xmlns:a16="http://schemas.microsoft.com/office/drawing/2014/main" id="{5D1430FB-B2E0-C169-99D8-D08F7C680816}"/>
              </a:ext>
            </a:extLst>
          </p:cNvPr>
          <p:cNvSpPr/>
          <p:nvPr/>
        </p:nvSpPr>
        <p:spPr>
          <a:xfrm rot="10800000" flipH="1">
            <a:off x="2775346" y="2823457"/>
            <a:ext cx="2131711" cy="2143727"/>
          </a:xfrm>
          <a:prstGeom prst="snip1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8" name="Oval 7">
            <a:extLst>
              <a:ext uri="{FF2B5EF4-FFF2-40B4-BE49-F238E27FC236}">
                <a16:creationId xmlns:a16="http://schemas.microsoft.com/office/drawing/2014/main" id="{C5A571E6-6543-D4B7-DEFF-49C916B2EC8D}"/>
              </a:ext>
            </a:extLst>
          </p:cNvPr>
          <p:cNvSpPr/>
          <p:nvPr/>
        </p:nvSpPr>
        <p:spPr>
          <a:xfrm>
            <a:off x="1179959" y="2282562"/>
            <a:ext cx="1197036" cy="1197036"/>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B5B65544-F3A9-3640-2CAF-A3F4C6C780C5}"/>
              </a:ext>
            </a:extLst>
          </p:cNvPr>
          <p:cNvSpPr txBox="1"/>
          <p:nvPr/>
        </p:nvSpPr>
        <p:spPr>
          <a:xfrm>
            <a:off x="2836595" y="3599302"/>
            <a:ext cx="2010724" cy="95410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2"/>
                </a:solidFill>
                <a:effectLst/>
                <a:uLnTx/>
                <a:uFillTx/>
                <a:latin typeface="Arial" panose="020B0604020202020204" pitchFamily="34" charset="0"/>
                <a:ea typeface="+mn-ea"/>
                <a:cs typeface="+mn-cs"/>
              </a:rPr>
              <a:t>Upload &amp; complete the commercial questions on the PQQ via Electron</a:t>
            </a:r>
          </a:p>
        </p:txBody>
      </p:sp>
      <p:sp>
        <p:nvSpPr>
          <p:cNvPr id="10" name="TextBox 9">
            <a:extLst>
              <a:ext uri="{FF2B5EF4-FFF2-40B4-BE49-F238E27FC236}">
                <a16:creationId xmlns:a16="http://schemas.microsoft.com/office/drawing/2014/main" id="{B0ACEA44-D086-0812-B187-CA753DDF5F7D}"/>
              </a:ext>
            </a:extLst>
          </p:cNvPr>
          <p:cNvSpPr txBox="1"/>
          <p:nvPr/>
        </p:nvSpPr>
        <p:spPr>
          <a:xfrm>
            <a:off x="5121758" y="3504825"/>
            <a:ext cx="1930982" cy="73866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mn-cs"/>
              </a:rPr>
              <a:t>Submit the completed PQQ via Electron</a:t>
            </a:r>
          </a:p>
        </p:txBody>
      </p:sp>
      <p:sp>
        <p:nvSpPr>
          <p:cNvPr id="11" name="TextBox 10">
            <a:extLst>
              <a:ext uri="{FF2B5EF4-FFF2-40B4-BE49-F238E27FC236}">
                <a16:creationId xmlns:a16="http://schemas.microsoft.com/office/drawing/2014/main" id="{77424314-7E76-42CC-EBFC-43F8E04BAD7A}"/>
              </a:ext>
            </a:extLst>
          </p:cNvPr>
          <p:cNvSpPr txBox="1"/>
          <p:nvPr/>
        </p:nvSpPr>
        <p:spPr>
          <a:xfrm>
            <a:off x="7349975" y="3523109"/>
            <a:ext cx="1954909" cy="95410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mn-cs"/>
              </a:rPr>
              <a:t>SSEN assesses submitted PQQs within 10 working days</a:t>
            </a:r>
          </a:p>
        </p:txBody>
      </p:sp>
      <p:sp>
        <p:nvSpPr>
          <p:cNvPr id="12" name="Rectangle: Single Corner Snipped 11">
            <a:extLst>
              <a:ext uri="{FF2B5EF4-FFF2-40B4-BE49-F238E27FC236}">
                <a16:creationId xmlns:a16="http://schemas.microsoft.com/office/drawing/2014/main" id="{50E42D9A-6360-9721-2339-9BDD42D48E1A}"/>
              </a:ext>
            </a:extLst>
          </p:cNvPr>
          <p:cNvSpPr/>
          <p:nvPr/>
        </p:nvSpPr>
        <p:spPr>
          <a:xfrm rot="10800000" flipH="1">
            <a:off x="560560" y="2810457"/>
            <a:ext cx="2085731" cy="2156726"/>
          </a:xfrm>
          <a:prstGeom prst="snip1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DD2590DE-45CD-5700-9D1C-F7FFA407BD5D}"/>
              </a:ext>
            </a:extLst>
          </p:cNvPr>
          <p:cNvSpPr txBox="1"/>
          <p:nvPr/>
        </p:nvSpPr>
        <p:spPr>
          <a:xfrm>
            <a:off x="657416" y="3599302"/>
            <a:ext cx="1892163" cy="73866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a:ea typeface="+mn-ea"/>
                <a:cs typeface="+mn-cs"/>
              </a:rPr>
              <a:t>Register for a company account on Electron</a:t>
            </a:r>
          </a:p>
        </p:txBody>
      </p:sp>
      <p:cxnSp>
        <p:nvCxnSpPr>
          <p:cNvPr id="15" name="Straight Connector 14">
            <a:extLst>
              <a:ext uri="{FF2B5EF4-FFF2-40B4-BE49-F238E27FC236}">
                <a16:creationId xmlns:a16="http://schemas.microsoft.com/office/drawing/2014/main" id="{00595DFA-4887-02A6-4862-E28B6C0E6A00}"/>
              </a:ext>
            </a:extLst>
          </p:cNvPr>
          <p:cNvCxnSpPr>
            <a:cxnSpLocks/>
          </p:cNvCxnSpPr>
          <p:nvPr/>
        </p:nvCxnSpPr>
        <p:spPr>
          <a:xfrm flipV="1">
            <a:off x="1264254" y="3002905"/>
            <a:ext cx="180678" cy="121424"/>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F873A774-EEE4-E13F-BC18-7AAFFEC210A0}"/>
              </a:ext>
            </a:extLst>
          </p:cNvPr>
          <p:cNvCxnSpPr>
            <a:cxnSpLocks/>
          </p:cNvCxnSpPr>
          <p:nvPr/>
        </p:nvCxnSpPr>
        <p:spPr>
          <a:xfrm flipV="1">
            <a:off x="1256336" y="3074166"/>
            <a:ext cx="180678" cy="121424"/>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1BEFF042-F997-DC84-E08B-F0836AB49E50}"/>
              </a:ext>
            </a:extLst>
          </p:cNvPr>
          <p:cNvCxnSpPr>
            <a:cxnSpLocks/>
          </p:cNvCxnSpPr>
          <p:nvPr/>
        </p:nvCxnSpPr>
        <p:spPr>
          <a:xfrm flipV="1">
            <a:off x="1280090" y="3119367"/>
            <a:ext cx="180678" cy="121424"/>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728185F9-616C-5743-AF46-FB4C6B80DC25}"/>
              </a:ext>
            </a:extLst>
          </p:cNvPr>
          <p:cNvCxnSpPr>
            <a:cxnSpLocks/>
          </p:cNvCxnSpPr>
          <p:nvPr/>
        </p:nvCxnSpPr>
        <p:spPr>
          <a:xfrm flipV="1">
            <a:off x="1301819" y="3166904"/>
            <a:ext cx="180678" cy="121424"/>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309CA51C-A7EE-54B4-2FE9-551CEA0BA7F0}"/>
              </a:ext>
            </a:extLst>
          </p:cNvPr>
          <p:cNvCxnSpPr>
            <a:cxnSpLocks/>
          </p:cNvCxnSpPr>
          <p:nvPr/>
        </p:nvCxnSpPr>
        <p:spPr>
          <a:xfrm flipV="1">
            <a:off x="1342265" y="3203132"/>
            <a:ext cx="180678" cy="1214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0" name="Oval 19">
            <a:extLst>
              <a:ext uri="{FF2B5EF4-FFF2-40B4-BE49-F238E27FC236}">
                <a16:creationId xmlns:a16="http://schemas.microsoft.com/office/drawing/2014/main" id="{D358111A-069E-443F-0988-E2E0A6D7EEE9}"/>
              </a:ext>
            </a:extLst>
          </p:cNvPr>
          <p:cNvSpPr/>
          <p:nvPr/>
        </p:nvSpPr>
        <p:spPr>
          <a:xfrm>
            <a:off x="3385122" y="2282562"/>
            <a:ext cx="1197036" cy="1197036"/>
          </a:xfrm>
          <a:prstGeom prst="ellipse">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cxnSp>
        <p:nvCxnSpPr>
          <p:cNvPr id="22" name="Straight Connector 21">
            <a:extLst>
              <a:ext uri="{FF2B5EF4-FFF2-40B4-BE49-F238E27FC236}">
                <a16:creationId xmlns:a16="http://schemas.microsoft.com/office/drawing/2014/main" id="{A0FFAE00-B2DB-2E9D-4A80-A6A9BF6B4720}"/>
              </a:ext>
            </a:extLst>
          </p:cNvPr>
          <p:cNvCxnSpPr>
            <a:cxnSpLocks/>
          </p:cNvCxnSpPr>
          <p:nvPr/>
        </p:nvCxnSpPr>
        <p:spPr>
          <a:xfrm flipV="1">
            <a:off x="3469418" y="3002905"/>
            <a:ext cx="180678" cy="121424"/>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47D4293C-2CB6-BA63-C423-C16374C06DDC}"/>
              </a:ext>
            </a:extLst>
          </p:cNvPr>
          <p:cNvCxnSpPr>
            <a:cxnSpLocks/>
          </p:cNvCxnSpPr>
          <p:nvPr/>
        </p:nvCxnSpPr>
        <p:spPr>
          <a:xfrm flipV="1">
            <a:off x="3461500" y="3074166"/>
            <a:ext cx="180678" cy="121424"/>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8C33E743-942D-C81E-3D12-456C1518B815}"/>
              </a:ext>
            </a:extLst>
          </p:cNvPr>
          <p:cNvCxnSpPr>
            <a:cxnSpLocks/>
          </p:cNvCxnSpPr>
          <p:nvPr/>
        </p:nvCxnSpPr>
        <p:spPr>
          <a:xfrm flipV="1">
            <a:off x="3485254" y="3119367"/>
            <a:ext cx="180678" cy="121424"/>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FE14694-2A45-531C-6714-C6DF38DFA76A}"/>
              </a:ext>
            </a:extLst>
          </p:cNvPr>
          <p:cNvCxnSpPr>
            <a:cxnSpLocks/>
          </p:cNvCxnSpPr>
          <p:nvPr/>
        </p:nvCxnSpPr>
        <p:spPr>
          <a:xfrm flipV="1">
            <a:off x="3506983" y="3166904"/>
            <a:ext cx="180678" cy="121424"/>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8506F2E9-A902-F862-D20A-3EAD814F8779}"/>
              </a:ext>
            </a:extLst>
          </p:cNvPr>
          <p:cNvCxnSpPr>
            <a:cxnSpLocks/>
          </p:cNvCxnSpPr>
          <p:nvPr/>
        </p:nvCxnSpPr>
        <p:spPr>
          <a:xfrm flipV="1">
            <a:off x="3547429" y="3203132"/>
            <a:ext cx="180678" cy="121424"/>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sp>
        <p:nvSpPr>
          <p:cNvPr id="27" name="Oval 26">
            <a:extLst>
              <a:ext uri="{FF2B5EF4-FFF2-40B4-BE49-F238E27FC236}">
                <a16:creationId xmlns:a16="http://schemas.microsoft.com/office/drawing/2014/main" id="{718BD0D9-E613-856A-CF96-6B0C27D74F0B}"/>
              </a:ext>
            </a:extLst>
          </p:cNvPr>
          <p:cNvSpPr/>
          <p:nvPr/>
        </p:nvSpPr>
        <p:spPr>
          <a:xfrm>
            <a:off x="5691207" y="2282562"/>
            <a:ext cx="1197036" cy="119703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cxnSp>
        <p:nvCxnSpPr>
          <p:cNvPr id="29" name="Straight Connector 28">
            <a:extLst>
              <a:ext uri="{FF2B5EF4-FFF2-40B4-BE49-F238E27FC236}">
                <a16:creationId xmlns:a16="http://schemas.microsoft.com/office/drawing/2014/main" id="{D1445AAE-5DBB-D29B-56C5-4C313A380458}"/>
              </a:ext>
            </a:extLst>
          </p:cNvPr>
          <p:cNvCxnSpPr>
            <a:cxnSpLocks/>
          </p:cNvCxnSpPr>
          <p:nvPr/>
        </p:nvCxnSpPr>
        <p:spPr>
          <a:xfrm flipV="1">
            <a:off x="5775502" y="3002905"/>
            <a:ext cx="180678" cy="121424"/>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AF7BE17D-9F8A-CBC1-97DD-6A0BF47A2E69}"/>
              </a:ext>
            </a:extLst>
          </p:cNvPr>
          <p:cNvCxnSpPr>
            <a:cxnSpLocks/>
          </p:cNvCxnSpPr>
          <p:nvPr/>
        </p:nvCxnSpPr>
        <p:spPr>
          <a:xfrm flipV="1">
            <a:off x="5767585" y="3074166"/>
            <a:ext cx="180678" cy="121424"/>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9AF9D8A2-E8E1-8B83-0572-6BBEAB8CF02F}"/>
              </a:ext>
            </a:extLst>
          </p:cNvPr>
          <p:cNvCxnSpPr>
            <a:cxnSpLocks/>
          </p:cNvCxnSpPr>
          <p:nvPr/>
        </p:nvCxnSpPr>
        <p:spPr>
          <a:xfrm flipV="1">
            <a:off x="5791338" y="3119367"/>
            <a:ext cx="180678" cy="121424"/>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512F49E8-5109-4874-2A9D-2F3B287610B4}"/>
              </a:ext>
            </a:extLst>
          </p:cNvPr>
          <p:cNvCxnSpPr>
            <a:cxnSpLocks/>
          </p:cNvCxnSpPr>
          <p:nvPr/>
        </p:nvCxnSpPr>
        <p:spPr>
          <a:xfrm flipV="1">
            <a:off x="5813068" y="3166904"/>
            <a:ext cx="180678" cy="121424"/>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C874A70B-9C3A-8709-76F0-10F87E0BA5AC}"/>
              </a:ext>
            </a:extLst>
          </p:cNvPr>
          <p:cNvCxnSpPr>
            <a:cxnSpLocks/>
          </p:cNvCxnSpPr>
          <p:nvPr/>
        </p:nvCxnSpPr>
        <p:spPr>
          <a:xfrm flipV="1">
            <a:off x="5853513" y="3203132"/>
            <a:ext cx="180678" cy="121424"/>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sp>
        <p:nvSpPr>
          <p:cNvPr id="34" name="Oval 33">
            <a:extLst>
              <a:ext uri="{FF2B5EF4-FFF2-40B4-BE49-F238E27FC236}">
                <a16:creationId xmlns:a16="http://schemas.microsoft.com/office/drawing/2014/main" id="{48D2076F-54BA-D11E-2AA0-C5C9AD8A5EFA}"/>
              </a:ext>
            </a:extLst>
          </p:cNvPr>
          <p:cNvSpPr/>
          <p:nvPr/>
        </p:nvSpPr>
        <p:spPr>
          <a:xfrm>
            <a:off x="7978048" y="2286422"/>
            <a:ext cx="1197036" cy="1197036"/>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48" name="Rectangle: Single Corner Snipped 47">
            <a:extLst>
              <a:ext uri="{FF2B5EF4-FFF2-40B4-BE49-F238E27FC236}">
                <a16:creationId xmlns:a16="http://schemas.microsoft.com/office/drawing/2014/main" id="{6CE822D7-FFF4-3CFD-8995-6DF3B10B123A}"/>
              </a:ext>
            </a:extLst>
          </p:cNvPr>
          <p:cNvSpPr/>
          <p:nvPr/>
        </p:nvSpPr>
        <p:spPr>
          <a:xfrm rot="10800000" flipH="1">
            <a:off x="9489169" y="2827515"/>
            <a:ext cx="2076425" cy="2160457"/>
          </a:xfrm>
          <a:prstGeom prst="snip1Rect">
            <a:avLst>
              <a:gd name="adj" fmla="val 15447"/>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49" name="TextBox 48">
            <a:extLst>
              <a:ext uri="{FF2B5EF4-FFF2-40B4-BE49-F238E27FC236}">
                <a16:creationId xmlns:a16="http://schemas.microsoft.com/office/drawing/2014/main" id="{821C1DC0-BFF4-0EC6-A37A-5521C400459A}"/>
              </a:ext>
            </a:extLst>
          </p:cNvPr>
          <p:cNvSpPr txBox="1"/>
          <p:nvPr/>
        </p:nvSpPr>
        <p:spPr>
          <a:xfrm>
            <a:off x="9574020" y="3456562"/>
            <a:ext cx="2057420" cy="138499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mn-cs"/>
              </a:rPr>
              <a:t>Pre-qualified Providers are  informed &amp; non-qualified Providers given feedback to help pre-qualify </a:t>
            </a:r>
          </a:p>
        </p:txBody>
      </p:sp>
      <p:sp>
        <p:nvSpPr>
          <p:cNvPr id="50" name="Oval 49">
            <a:extLst>
              <a:ext uri="{FF2B5EF4-FFF2-40B4-BE49-F238E27FC236}">
                <a16:creationId xmlns:a16="http://schemas.microsoft.com/office/drawing/2014/main" id="{6EE67A66-D908-ADDA-AC81-645C63126F69}"/>
              </a:ext>
            </a:extLst>
          </p:cNvPr>
          <p:cNvSpPr/>
          <p:nvPr/>
        </p:nvSpPr>
        <p:spPr>
          <a:xfrm>
            <a:off x="10195417" y="2282335"/>
            <a:ext cx="1197036" cy="1197036"/>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84" name="TextBox 83">
            <a:extLst>
              <a:ext uri="{FF2B5EF4-FFF2-40B4-BE49-F238E27FC236}">
                <a16:creationId xmlns:a16="http://schemas.microsoft.com/office/drawing/2014/main" id="{1B723F3A-B106-D3FB-67BF-BD26249BF171}"/>
              </a:ext>
            </a:extLst>
          </p:cNvPr>
          <p:cNvSpPr txBox="1"/>
          <p:nvPr/>
        </p:nvSpPr>
        <p:spPr>
          <a:xfrm>
            <a:off x="1519617" y="2471350"/>
            <a:ext cx="693348" cy="769441"/>
          </a:xfrm>
          <a:prstGeom prst="rect">
            <a:avLst/>
          </a:prstGeom>
          <a:noFill/>
        </p:spPr>
        <p:txBody>
          <a:bodyPr wrap="square" rtlCol="0">
            <a:spAutoFit/>
          </a:bodyPr>
          <a:lstStyle/>
          <a:p>
            <a:r>
              <a:rPr lang="en-GB" sz="4400" b="1">
                <a:solidFill>
                  <a:schemeClr val="bg1"/>
                </a:solidFill>
              </a:rPr>
              <a:t>1</a:t>
            </a:r>
          </a:p>
        </p:txBody>
      </p:sp>
      <p:sp>
        <p:nvSpPr>
          <p:cNvPr id="85" name="TextBox 84">
            <a:extLst>
              <a:ext uri="{FF2B5EF4-FFF2-40B4-BE49-F238E27FC236}">
                <a16:creationId xmlns:a16="http://schemas.microsoft.com/office/drawing/2014/main" id="{681EE3EE-B112-026B-DAE9-170F96595E0B}"/>
              </a:ext>
            </a:extLst>
          </p:cNvPr>
          <p:cNvSpPr txBox="1"/>
          <p:nvPr/>
        </p:nvSpPr>
        <p:spPr>
          <a:xfrm>
            <a:off x="3727758" y="2471350"/>
            <a:ext cx="693348" cy="769441"/>
          </a:xfrm>
          <a:prstGeom prst="rect">
            <a:avLst/>
          </a:prstGeom>
          <a:noFill/>
        </p:spPr>
        <p:txBody>
          <a:bodyPr wrap="square" rtlCol="0">
            <a:spAutoFit/>
          </a:bodyPr>
          <a:lstStyle/>
          <a:p>
            <a:r>
              <a:rPr lang="en-GB" sz="4400" b="1">
                <a:solidFill>
                  <a:schemeClr val="tx2"/>
                </a:solidFill>
              </a:rPr>
              <a:t>2</a:t>
            </a:r>
          </a:p>
        </p:txBody>
      </p:sp>
      <p:sp>
        <p:nvSpPr>
          <p:cNvPr id="86" name="TextBox 85">
            <a:extLst>
              <a:ext uri="{FF2B5EF4-FFF2-40B4-BE49-F238E27FC236}">
                <a16:creationId xmlns:a16="http://schemas.microsoft.com/office/drawing/2014/main" id="{23F45A7C-98FC-2126-F0AC-DF83C3DAFE36}"/>
              </a:ext>
            </a:extLst>
          </p:cNvPr>
          <p:cNvSpPr txBox="1"/>
          <p:nvPr/>
        </p:nvSpPr>
        <p:spPr>
          <a:xfrm>
            <a:off x="6046982" y="2471350"/>
            <a:ext cx="693348" cy="769441"/>
          </a:xfrm>
          <a:prstGeom prst="rect">
            <a:avLst/>
          </a:prstGeom>
          <a:noFill/>
        </p:spPr>
        <p:txBody>
          <a:bodyPr wrap="square" rtlCol="0">
            <a:spAutoFit/>
          </a:bodyPr>
          <a:lstStyle/>
          <a:p>
            <a:r>
              <a:rPr lang="en-GB" sz="4400" b="1">
                <a:solidFill>
                  <a:schemeClr val="bg1"/>
                </a:solidFill>
              </a:rPr>
              <a:t>3</a:t>
            </a:r>
          </a:p>
        </p:txBody>
      </p:sp>
      <p:sp>
        <p:nvSpPr>
          <p:cNvPr id="87" name="TextBox 86">
            <a:extLst>
              <a:ext uri="{FF2B5EF4-FFF2-40B4-BE49-F238E27FC236}">
                <a16:creationId xmlns:a16="http://schemas.microsoft.com/office/drawing/2014/main" id="{071C2F61-638B-B3A0-DAE4-367B28A7449F}"/>
              </a:ext>
            </a:extLst>
          </p:cNvPr>
          <p:cNvSpPr txBox="1"/>
          <p:nvPr/>
        </p:nvSpPr>
        <p:spPr>
          <a:xfrm>
            <a:off x="8320818" y="2471350"/>
            <a:ext cx="693348" cy="769441"/>
          </a:xfrm>
          <a:prstGeom prst="rect">
            <a:avLst/>
          </a:prstGeom>
          <a:noFill/>
        </p:spPr>
        <p:txBody>
          <a:bodyPr wrap="square" rtlCol="0">
            <a:spAutoFit/>
          </a:bodyPr>
          <a:lstStyle/>
          <a:p>
            <a:r>
              <a:rPr lang="en-GB" sz="4400" b="1">
                <a:solidFill>
                  <a:schemeClr val="bg1"/>
                </a:solidFill>
              </a:rPr>
              <a:t>4</a:t>
            </a:r>
          </a:p>
        </p:txBody>
      </p:sp>
      <p:sp>
        <p:nvSpPr>
          <p:cNvPr id="88" name="TextBox 87">
            <a:extLst>
              <a:ext uri="{FF2B5EF4-FFF2-40B4-BE49-F238E27FC236}">
                <a16:creationId xmlns:a16="http://schemas.microsoft.com/office/drawing/2014/main" id="{9A0928BE-8AC4-D872-14EE-60E5C74F3DC4}"/>
              </a:ext>
            </a:extLst>
          </p:cNvPr>
          <p:cNvSpPr txBox="1"/>
          <p:nvPr/>
        </p:nvSpPr>
        <p:spPr>
          <a:xfrm>
            <a:off x="10544717" y="2460464"/>
            <a:ext cx="693348" cy="769441"/>
          </a:xfrm>
          <a:prstGeom prst="rect">
            <a:avLst/>
          </a:prstGeom>
          <a:noFill/>
        </p:spPr>
        <p:txBody>
          <a:bodyPr wrap="square" rtlCol="0">
            <a:spAutoFit/>
          </a:bodyPr>
          <a:lstStyle/>
          <a:p>
            <a:r>
              <a:rPr lang="en-GB" sz="4400" b="1">
                <a:solidFill>
                  <a:schemeClr val="bg1"/>
                </a:solidFill>
              </a:rPr>
              <a:t>5</a:t>
            </a:r>
          </a:p>
        </p:txBody>
      </p:sp>
      <p:sp>
        <p:nvSpPr>
          <p:cNvPr id="91" name="Rectangle 90">
            <a:extLst>
              <a:ext uri="{FF2B5EF4-FFF2-40B4-BE49-F238E27FC236}">
                <a16:creationId xmlns:a16="http://schemas.microsoft.com/office/drawing/2014/main" id="{F5332828-E533-FEED-1348-E31BC9BD28C7}"/>
              </a:ext>
            </a:extLst>
          </p:cNvPr>
          <p:cNvSpPr/>
          <p:nvPr/>
        </p:nvSpPr>
        <p:spPr>
          <a:xfrm>
            <a:off x="1992507" y="1435602"/>
            <a:ext cx="8206986" cy="511730"/>
          </a:xfrm>
          <a:prstGeom prst="rect">
            <a:avLst/>
          </a:prstGeom>
          <a:noFill/>
          <a:ln>
            <a:noFill/>
          </a:ln>
        </p:spPr>
        <p:style>
          <a:lnRef idx="0">
            <a:scrgbClr r="0" g="0" b="0"/>
          </a:lnRef>
          <a:fillRef idx="0">
            <a:scrgbClr r="0" g="0" b="0"/>
          </a:fillRef>
          <a:effectRef idx="0">
            <a:scrgbClr r="0" g="0" b="0"/>
          </a:effectRef>
          <a:fontRef idx="minor">
            <a:schemeClr val="lt1"/>
          </a:fontRef>
        </p:style>
        <p:txBody>
          <a:bodyPr bIns="144000"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a:ln>
                  <a:noFill/>
                </a:ln>
                <a:solidFill>
                  <a:schemeClr val="bg1"/>
                </a:solidFill>
                <a:effectLst/>
                <a:uLnTx/>
                <a:uFillTx/>
                <a:latin typeface="Arial"/>
                <a:ea typeface="+mn-ea"/>
                <a:cs typeface="+mn-cs"/>
              </a:rPr>
              <a:t>To pre-qualify you must have completed this 5-step process by 21st October:</a:t>
            </a:r>
          </a:p>
        </p:txBody>
      </p:sp>
      <p:sp>
        <p:nvSpPr>
          <p:cNvPr id="92" name="TextBox 91">
            <a:extLst>
              <a:ext uri="{FF2B5EF4-FFF2-40B4-BE49-F238E27FC236}">
                <a16:creationId xmlns:a16="http://schemas.microsoft.com/office/drawing/2014/main" id="{D36EA1C6-EFF1-0EBB-AADA-23819996C38A}"/>
              </a:ext>
            </a:extLst>
          </p:cNvPr>
          <p:cNvSpPr txBox="1"/>
          <p:nvPr/>
        </p:nvSpPr>
        <p:spPr>
          <a:xfrm>
            <a:off x="367362" y="569996"/>
            <a:ext cx="6495481" cy="523220"/>
          </a:xfrm>
          <a:prstGeom prst="rect">
            <a:avLst/>
          </a:prstGeom>
          <a:noFill/>
        </p:spPr>
        <p:txBody>
          <a:bodyPr wrap="square" rtlCol="0">
            <a:spAutoFit/>
          </a:bodyPr>
          <a:lstStyle/>
          <a:p>
            <a:r>
              <a:rPr lang="en-GB" sz="2800" b="1" cap="all">
                <a:solidFill>
                  <a:schemeClr val="accent1"/>
                </a:solidFill>
                <a:latin typeface="+mj-lt"/>
                <a:ea typeface="+mj-ea"/>
                <a:cs typeface="+mj-cs"/>
              </a:rPr>
              <a:t>Pre-qualification</a:t>
            </a:r>
          </a:p>
        </p:txBody>
      </p:sp>
      <p:pic>
        <p:nvPicPr>
          <p:cNvPr id="94" name="Graphic 93">
            <a:extLst>
              <a:ext uri="{FF2B5EF4-FFF2-40B4-BE49-F238E27FC236}">
                <a16:creationId xmlns:a16="http://schemas.microsoft.com/office/drawing/2014/main" id="{C9DFA16F-4F09-9F17-2AF6-D88040D985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4765" y="5275503"/>
            <a:ext cx="695325" cy="695325"/>
          </a:xfrm>
          <a:prstGeom prst="rect">
            <a:avLst/>
          </a:prstGeom>
        </p:spPr>
      </p:pic>
      <p:pic>
        <p:nvPicPr>
          <p:cNvPr id="95" name="Graphic 94">
            <a:extLst>
              <a:ext uri="{FF2B5EF4-FFF2-40B4-BE49-F238E27FC236}">
                <a16:creationId xmlns:a16="http://schemas.microsoft.com/office/drawing/2014/main" id="{EF973650-566F-950E-AC24-9B90836BF9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91237" y="5275503"/>
            <a:ext cx="695325" cy="695325"/>
          </a:xfrm>
          <a:prstGeom prst="rect">
            <a:avLst/>
          </a:prstGeom>
        </p:spPr>
      </p:pic>
      <p:pic>
        <p:nvPicPr>
          <p:cNvPr id="97" name="Graphic 96">
            <a:extLst>
              <a:ext uri="{FF2B5EF4-FFF2-40B4-BE49-F238E27FC236}">
                <a16:creationId xmlns:a16="http://schemas.microsoft.com/office/drawing/2014/main" id="{1F34D624-DCA0-AFB9-46C7-EF02381C5F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716" y="1473637"/>
            <a:ext cx="678316" cy="678316"/>
          </a:xfrm>
          <a:prstGeom prst="rect">
            <a:avLst/>
          </a:prstGeom>
        </p:spPr>
      </p:pic>
      <p:pic>
        <p:nvPicPr>
          <p:cNvPr id="98" name="Graphic 97">
            <a:extLst>
              <a:ext uri="{FF2B5EF4-FFF2-40B4-BE49-F238E27FC236}">
                <a16:creationId xmlns:a16="http://schemas.microsoft.com/office/drawing/2014/main" id="{5D9B3073-2B0C-FA8A-01B7-45C0FCFD6E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99741" y="1473637"/>
            <a:ext cx="678316" cy="678316"/>
          </a:xfrm>
          <a:prstGeom prst="rect">
            <a:avLst/>
          </a:prstGeom>
        </p:spPr>
      </p:pic>
      <p:pic>
        <p:nvPicPr>
          <p:cNvPr id="100" name="Graphic 99">
            <a:extLst>
              <a:ext uri="{FF2B5EF4-FFF2-40B4-BE49-F238E27FC236}">
                <a16:creationId xmlns:a16="http://schemas.microsoft.com/office/drawing/2014/main" id="{0D930650-29F8-74C4-50BD-56EF0709B1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90141" y="2390056"/>
            <a:ext cx="967150" cy="967150"/>
          </a:xfrm>
          <a:prstGeom prst="rect">
            <a:avLst/>
          </a:prstGeom>
        </p:spPr>
      </p:pic>
      <p:pic>
        <p:nvPicPr>
          <p:cNvPr id="101" name="Graphic 100">
            <a:extLst>
              <a:ext uri="{FF2B5EF4-FFF2-40B4-BE49-F238E27FC236}">
                <a16:creationId xmlns:a16="http://schemas.microsoft.com/office/drawing/2014/main" id="{1DA16DF5-8C2A-67B5-7752-C67762ED95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93815" y="2390056"/>
            <a:ext cx="967150" cy="967150"/>
          </a:xfrm>
          <a:prstGeom prst="rect">
            <a:avLst/>
          </a:prstGeom>
        </p:spPr>
      </p:pic>
      <p:pic>
        <p:nvPicPr>
          <p:cNvPr id="102" name="Graphic 101">
            <a:extLst>
              <a:ext uri="{FF2B5EF4-FFF2-40B4-BE49-F238E27FC236}">
                <a16:creationId xmlns:a16="http://schemas.microsoft.com/office/drawing/2014/main" id="{A5060421-2B95-9F8F-0D44-EA123D9F7A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18699" y="2390056"/>
            <a:ext cx="967150" cy="967150"/>
          </a:xfrm>
          <a:prstGeom prst="rect">
            <a:avLst/>
          </a:prstGeom>
        </p:spPr>
      </p:pic>
      <p:pic>
        <p:nvPicPr>
          <p:cNvPr id="103" name="Graphic 102">
            <a:extLst>
              <a:ext uri="{FF2B5EF4-FFF2-40B4-BE49-F238E27FC236}">
                <a16:creationId xmlns:a16="http://schemas.microsoft.com/office/drawing/2014/main" id="{5722E747-6A56-EDB9-704E-B1774169AA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93284" y="2390056"/>
            <a:ext cx="967150" cy="967150"/>
          </a:xfrm>
          <a:prstGeom prst="rect">
            <a:avLst/>
          </a:prstGeom>
        </p:spPr>
      </p:pic>
      <p:pic>
        <p:nvPicPr>
          <p:cNvPr id="104" name="Graphic 103">
            <a:extLst>
              <a:ext uri="{FF2B5EF4-FFF2-40B4-BE49-F238E27FC236}">
                <a16:creationId xmlns:a16="http://schemas.microsoft.com/office/drawing/2014/main" id="{0763DABE-11EE-A3D6-44BA-3B8606F518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14895" y="2390056"/>
            <a:ext cx="967150" cy="967150"/>
          </a:xfrm>
          <a:prstGeom prst="rect">
            <a:avLst/>
          </a:prstGeom>
        </p:spPr>
      </p:pic>
    </p:spTree>
    <p:extLst>
      <p:ext uri="{BB962C8B-B14F-4D97-AF65-F5344CB8AC3E}">
        <p14:creationId xmlns:p14="http://schemas.microsoft.com/office/powerpoint/2010/main" val="334029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A11042-568C-2858-E615-CA5AFE622710}"/>
              </a:ext>
            </a:extLst>
          </p:cNvPr>
          <p:cNvSpPr txBox="1"/>
          <p:nvPr/>
        </p:nvSpPr>
        <p:spPr>
          <a:xfrm>
            <a:off x="337569" y="618343"/>
            <a:ext cx="4603805" cy="523220"/>
          </a:xfrm>
          <a:prstGeom prst="rect">
            <a:avLst/>
          </a:prstGeom>
          <a:noFill/>
        </p:spPr>
        <p:txBody>
          <a:bodyPr wrap="square" rtlCol="0">
            <a:spAutoFit/>
          </a:bodyPr>
          <a:lstStyle/>
          <a:p>
            <a:r>
              <a:rPr lang="en-GB" sz="2800" b="1" cap="all">
                <a:solidFill>
                  <a:schemeClr val="accent1"/>
                </a:solidFill>
                <a:latin typeface="+mj-lt"/>
                <a:ea typeface="+mj-ea"/>
                <a:cs typeface="+mj-cs"/>
              </a:rPr>
              <a:t>Contracting</a:t>
            </a:r>
          </a:p>
        </p:txBody>
      </p:sp>
      <p:sp>
        <p:nvSpPr>
          <p:cNvPr id="4" name="Rectangle: Rounded Corners 3">
            <a:extLst>
              <a:ext uri="{FF2B5EF4-FFF2-40B4-BE49-F238E27FC236}">
                <a16:creationId xmlns:a16="http://schemas.microsoft.com/office/drawing/2014/main" id="{B4B6CBE6-B596-5534-018C-3DDEA347E9B2}"/>
              </a:ext>
            </a:extLst>
          </p:cNvPr>
          <p:cNvSpPr/>
          <p:nvPr/>
        </p:nvSpPr>
        <p:spPr>
          <a:xfrm rot="10800000">
            <a:off x="1355714" y="1373384"/>
            <a:ext cx="9082630" cy="1572570"/>
          </a:xfrm>
          <a:prstGeom prst="roundRect">
            <a:avLst>
              <a:gd name="adj" fmla="val 12629"/>
            </a:avLst>
          </a:prstGeom>
          <a:solidFill>
            <a:schemeClr val="bg2"/>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Rectangle 4">
            <a:extLst>
              <a:ext uri="{FF2B5EF4-FFF2-40B4-BE49-F238E27FC236}">
                <a16:creationId xmlns:a16="http://schemas.microsoft.com/office/drawing/2014/main" id="{D33E717C-E929-3984-0516-40DBC9983FA7}"/>
              </a:ext>
            </a:extLst>
          </p:cNvPr>
          <p:cNvSpPr/>
          <p:nvPr/>
        </p:nvSpPr>
        <p:spPr>
          <a:xfrm rot="16200000">
            <a:off x="5212167" y="-2184010"/>
            <a:ext cx="1369725" cy="9082632"/>
          </a:xfrm>
          <a:prstGeom prst="rect">
            <a:avLst/>
          </a:prstGeom>
          <a:gradFill>
            <a:gsLst>
              <a:gs pos="0">
                <a:schemeClr val="bg1">
                  <a:alpha val="0"/>
                </a:schemeClr>
              </a:gs>
              <a:gs pos="83000">
                <a:schemeClr val="bg2">
                  <a:lumMod val="20000"/>
                  <a:lumOff val="80000"/>
                </a:scheme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4E642F6-A7FF-D9C6-1A3A-D4451CCBEA10}"/>
              </a:ext>
            </a:extLst>
          </p:cNvPr>
          <p:cNvSpPr/>
          <p:nvPr/>
        </p:nvSpPr>
        <p:spPr>
          <a:xfrm>
            <a:off x="1451804" y="1426313"/>
            <a:ext cx="8986540" cy="511730"/>
          </a:xfrm>
          <a:prstGeom prst="rect">
            <a:avLst/>
          </a:prstGeom>
          <a:noFill/>
          <a:ln>
            <a:noFill/>
          </a:ln>
        </p:spPr>
        <p:style>
          <a:lnRef idx="0">
            <a:scrgbClr r="0" g="0" b="0"/>
          </a:lnRef>
          <a:fillRef idx="0">
            <a:scrgbClr r="0" g="0" b="0"/>
          </a:fillRef>
          <a:effectRef idx="0">
            <a:scrgbClr r="0" g="0" b="0"/>
          </a:effectRef>
          <a:fontRef idx="minor">
            <a:schemeClr val="lt1"/>
          </a:fontRef>
        </p:style>
        <p:txBody>
          <a:bodyPr bIns="144000"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a:ln>
                  <a:noFill/>
                </a:ln>
                <a:solidFill>
                  <a:schemeClr val="bg1"/>
                </a:solidFill>
                <a:effectLst/>
                <a:uLnTx/>
                <a:uFillTx/>
                <a:latin typeface="Arial"/>
                <a:ea typeface="+mn-ea"/>
                <a:cs typeface="+mn-cs"/>
              </a:rPr>
              <a:t>The contracting process starts on October 21st and involves the following steps:</a:t>
            </a:r>
          </a:p>
        </p:txBody>
      </p:sp>
      <p:pic>
        <p:nvPicPr>
          <p:cNvPr id="7" name="Graphic 6">
            <a:extLst>
              <a:ext uri="{FF2B5EF4-FFF2-40B4-BE49-F238E27FC236}">
                <a16:creationId xmlns:a16="http://schemas.microsoft.com/office/drawing/2014/main" id="{1BD3A995-9278-C8CE-26A1-4C2BB1B67B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48079" y="1861500"/>
            <a:ext cx="678316" cy="678316"/>
          </a:xfrm>
          <a:prstGeom prst="rect">
            <a:avLst/>
          </a:prstGeom>
        </p:spPr>
      </p:pic>
      <p:pic>
        <p:nvPicPr>
          <p:cNvPr id="8" name="Graphic 7">
            <a:extLst>
              <a:ext uri="{FF2B5EF4-FFF2-40B4-BE49-F238E27FC236}">
                <a16:creationId xmlns:a16="http://schemas.microsoft.com/office/drawing/2014/main" id="{7369C92E-F732-7E82-7879-33606D7865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10620" y="1897946"/>
            <a:ext cx="678316" cy="678316"/>
          </a:xfrm>
          <a:prstGeom prst="rect">
            <a:avLst/>
          </a:prstGeom>
        </p:spPr>
      </p:pic>
      <p:sp>
        <p:nvSpPr>
          <p:cNvPr id="10" name="Rectangle: Single Corner Snipped 9">
            <a:extLst>
              <a:ext uri="{FF2B5EF4-FFF2-40B4-BE49-F238E27FC236}">
                <a16:creationId xmlns:a16="http://schemas.microsoft.com/office/drawing/2014/main" id="{F54D5A5E-4A7A-054D-CD89-B21753F4F63E}"/>
              </a:ext>
            </a:extLst>
          </p:cNvPr>
          <p:cNvSpPr/>
          <p:nvPr/>
        </p:nvSpPr>
        <p:spPr>
          <a:xfrm rot="10800000" flipH="1">
            <a:off x="7260835" y="2796670"/>
            <a:ext cx="2451355" cy="2537236"/>
          </a:xfrm>
          <a:prstGeom prst="snip1Rect">
            <a:avLst>
              <a:gd name="adj" fmla="val 11338"/>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Single Corner Snipped 10">
            <a:extLst>
              <a:ext uri="{FF2B5EF4-FFF2-40B4-BE49-F238E27FC236}">
                <a16:creationId xmlns:a16="http://schemas.microsoft.com/office/drawing/2014/main" id="{6E22DABE-F5C6-4AB8-B735-F2088E9AC7A0}"/>
              </a:ext>
            </a:extLst>
          </p:cNvPr>
          <p:cNvSpPr/>
          <p:nvPr/>
        </p:nvSpPr>
        <p:spPr>
          <a:xfrm rot="10800000" flipH="1">
            <a:off x="4573107" y="2802650"/>
            <a:ext cx="2510230" cy="2524380"/>
          </a:xfrm>
          <a:prstGeom prst="snip1Rect">
            <a:avLst>
              <a:gd name="adj" fmla="val 11897"/>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C007A358-564C-4CAF-BA53-A41E5824B16B}"/>
              </a:ext>
            </a:extLst>
          </p:cNvPr>
          <p:cNvSpPr/>
          <p:nvPr/>
        </p:nvSpPr>
        <p:spPr>
          <a:xfrm>
            <a:off x="2694434" y="2165710"/>
            <a:ext cx="1409589" cy="1409589"/>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2745CBD4-4E45-A965-EED7-F2CC2F1E4D06}"/>
              </a:ext>
            </a:extLst>
          </p:cNvPr>
          <p:cNvSpPr txBox="1"/>
          <p:nvPr/>
        </p:nvSpPr>
        <p:spPr>
          <a:xfrm>
            <a:off x="4645232" y="3716258"/>
            <a:ext cx="2459815" cy="132343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tx2"/>
                </a:solidFill>
                <a:effectLst/>
                <a:uLnTx/>
                <a:uFillTx/>
                <a:latin typeface="Arial" panose="020B0604020202020204" pitchFamily="34" charset="0"/>
                <a:ea typeface="+mn-ea"/>
                <a:cs typeface="+mn-cs"/>
              </a:rPr>
              <a:t>Accept the T&amp;Cs and upload a version of FSA V3 with the relevant details completed by 4th Nov</a:t>
            </a:r>
          </a:p>
        </p:txBody>
      </p:sp>
      <p:sp>
        <p:nvSpPr>
          <p:cNvPr id="14" name="TextBox 13">
            <a:extLst>
              <a:ext uri="{FF2B5EF4-FFF2-40B4-BE49-F238E27FC236}">
                <a16:creationId xmlns:a16="http://schemas.microsoft.com/office/drawing/2014/main" id="{F9D376B3-437A-75BE-7882-F93183ED0662}"/>
              </a:ext>
            </a:extLst>
          </p:cNvPr>
          <p:cNvSpPr txBox="1"/>
          <p:nvPr/>
        </p:nvSpPr>
        <p:spPr>
          <a:xfrm>
            <a:off x="7336160" y="3687986"/>
            <a:ext cx="2376029"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mn-cs"/>
              </a:rPr>
              <a:t>Sign the overarching agreement</a:t>
            </a:r>
          </a:p>
        </p:txBody>
      </p:sp>
      <p:sp>
        <p:nvSpPr>
          <p:cNvPr id="26" name="Rectangle: Single Corner Snipped 25">
            <a:extLst>
              <a:ext uri="{FF2B5EF4-FFF2-40B4-BE49-F238E27FC236}">
                <a16:creationId xmlns:a16="http://schemas.microsoft.com/office/drawing/2014/main" id="{C7AEC3CC-C936-75AB-CA15-70218DC5552F}"/>
              </a:ext>
            </a:extLst>
          </p:cNvPr>
          <p:cNvSpPr/>
          <p:nvPr/>
        </p:nvSpPr>
        <p:spPr>
          <a:xfrm rot="10800000" flipH="1">
            <a:off x="1965051" y="2787341"/>
            <a:ext cx="2456085" cy="2539687"/>
          </a:xfrm>
          <a:prstGeom prst="snip1Rect">
            <a:avLst>
              <a:gd name="adj" fmla="val 11792"/>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27" name="TextBox 26">
            <a:extLst>
              <a:ext uri="{FF2B5EF4-FFF2-40B4-BE49-F238E27FC236}">
                <a16:creationId xmlns:a16="http://schemas.microsoft.com/office/drawing/2014/main" id="{7EBA66FE-E930-4E33-E3BE-8303E64454FE}"/>
              </a:ext>
            </a:extLst>
          </p:cNvPr>
          <p:cNvSpPr txBox="1"/>
          <p:nvPr/>
        </p:nvSpPr>
        <p:spPr>
          <a:xfrm>
            <a:off x="2079105" y="3716258"/>
            <a:ext cx="2228146" cy="107721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mn-cs"/>
              </a:rPr>
              <a:t>Pre-qualified Providers are invited to participate via </a:t>
            </a:r>
            <a:r>
              <a:rPr kumimoji="0" lang="en-GB" sz="1600" b="1" i="0" u="none" strike="noStrike" kern="1200" cap="none" spc="0" normalizeH="0" baseline="0" noProof="0" err="1">
                <a:ln>
                  <a:noFill/>
                </a:ln>
                <a:solidFill>
                  <a:prstClr val="white"/>
                </a:solidFill>
                <a:effectLst/>
                <a:uLnTx/>
                <a:uFillTx/>
                <a:latin typeface="Arial"/>
                <a:ea typeface="+mn-ea"/>
                <a:cs typeface="+mn-cs"/>
              </a:rPr>
              <a:t>ElectronConnect</a:t>
            </a:r>
            <a:endParaRPr kumimoji="0" lang="en-GB" sz="1600" b="1" i="0" u="none" strike="noStrike" kern="1200" cap="none" spc="0" normalizeH="0" baseline="0" noProof="0">
              <a:ln>
                <a:noFill/>
              </a:ln>
              <a:solidFill>
                <a:prstClr val="white"/>
              </a:solidFill>
              <a:effectLst/>
              <a:uLnTx/>
              <a:uFillTx/>
              <a:latin typeface="Arial"/>
              <a:ea typeface="+mn-ea"/>
              <a:cs typeface="+mn-cs"/>
            </a:endParaRPr>
          </a:p>
        </p:txBody>
      </p:sp>
      <p:cxnSp>
        <p:nvCxnSpPr>
          <p:cNvPr id="28" name="Straight Connector 27">
            <a:extLst>
              <a:ext uri="{FF2B5EF4-FFF2-40B4-BE49-F238E27FC236}">
                <a16:creationId xmlns:a16="http://schemas.microsoft.com/office/drawing/2014/main" id="{4CB0A42E-D7B4-4D28-2655-B99F5C2FE162}"/>
              </a:ext>
            </a:extLst>
          </p:cNvPr>
          <p:cNvCxnSpPr>
            <a:cxnSpLocks/>
          </p:cNvCxnSpPr>
          <p:nvPr/>
        </p:nvCxnSpPr>
        <p:spPr>
          <a:xfrm flipV="1">
            <a:off x="2793697" y="3013961"/>
            <a:ext cx="212760" cy="142985"/>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A04390A3-AD93-62BA-5B1C-E6ADA79D7F28}"/>
              </a:ext>
            </a:extLst>
          </p:cNvPr>
          <p:cNvCxnSpPr>
            <a:cxnSpLocks/>
          </p:cNvCxnSpPr>
          <p:nvPr/>
        </p:nvCxnSpPr>
        <p:spPr>
          <a:xfrm flipV="1">
            <a:off x="2784373" y="3097876"/>
            <a:ext cx="212760" cy="142985"/>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DD7B5230-E308-EEFF-BF1E-C0075647F789}"/>
              </a:ext>
            </a:extLst>
          </p:cNvPr>
          <p:cNvCxnSpPr>
            <a:cxnSpLocks/>
          </p:cNvCxnSpPr>
          <p:nvPr/>
        </p:nvCxnSpPr>
        <p:spPr>
          <a:xfrm flipV="1">
            <a:off x="2812345" y="3151103"/>
            <a:ext cx="212760" cy="142985"/>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203817FC-FD96-FCDB-F498-DF87145878A7}"/>
              </a:ext>
            </a:extLst>
          </p:cNvPr>
          <p:cNvCxnSpPr>
            <a:cxnSpLocks/>
          </p:cNvCxnSpPr>
          <p:nvPr/>
        </p:nvCxnSpPr>
        <p:spPr>
          <a:xfrm flipV="1">
            <a:off x="2837932" y="3207081"/>
            <a:ext cx="212760" cy="142985"/>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D8F15C7C-D9BD-069A-51FE-E34567C9B06F}"/>
              </a:ext>
            </a:extLst>
          </p:cNvPr>
          <p:cNvCxnSpPr>
            <a:cxnSpLocks/>
          </p:cNvCxnSpPr>
          <p:nvPr/>
        </p:nvCxnSpPr>
        <p:spPr>
          <a:xfrm flipV="1">
            <a:off x="2885560" y="3249742"/>
            <a:ext cx="212760" cy="142985"/>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36" name="Oval 35">
            <a:extLst>
              <a:ext uri="{FF2B5EF4-FFF2-40B4-BE49-F238E27FC236}">
                <a16:creationId xmlns:a16="http://schemas.microsoft.com/office/drawing/2014/main" id="{A1878B63-6931-5C84-C139-8AADF1D8D478}"/>
              </a:ext>
            </a:extLst>
          </p:cNvPr>
          <p:cNvSpPr/>
          <p:nvPr/>
        </p:nvSpPr>
        <p:spPr>
          <a:xfrm>
            <a:off x="5435420" y="2165710"/>
            <a:ext cx="1409589" cy="1409589"/>
          </a:xfrm>
          <a:prstGeom prst="ellipse">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cxnSp>
        <p:nvCxnSpPr>
          <p:cNvPr id="37" name="Straight Connector 36">
            <a:extLst>
              <a:ext uri="{FF2B5EF4-FFF2-40B4-BE49-F238E27FC236}">
                <a16:creationId xmlns:a16="http://schemas.microsoft.com/office/drawing/2014/main" id="{44931048-91E5-4897-65EF-4632FF69A004}"/>
              </a:ext>
            </a:extLst>
          </p:cNvPr>
          <p:cNvCxnSpPr>
            <a:cxnSpLocks/>
          </p:cNvCxnSpPr>
          <p:nvPr/>
        </p:nvCxnSpPr>
        <p:spPr>
          <a:xfrm flipV="1">
            <a:off x="5390422" y="3013961"/>
            <a:ext cx="212760" cy="142985"/>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B6F9D854-DD43-599B-FFF2-DDC98BDD8670}"/>
              </a:ext>
            </a:extLst>
          </p:cNvPr>
          <p:cNvCxnSpPr>
            <a:cxnSpLocks/>
          </p:cNvCxnSpPr>
          <p:nvPr/>
        </p:nvCxnSpPr>
        <p:spPr>
          <a:xfrm flipV="1">
            <a:off x="5381098" y="3097876"/>
            <a:ext cx="212760" cy="142985"/>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id="{B52F48C9-DEB4-2C7B-381B-663F9F3AF7B9}"/>
              </a:ext>
            </a:extLst>
          </p:cNvPr>
          <p:cNvCxnSpPr>
            <a:cxnSpLocks/>
          </p:cNvCxnSpPr>
          <p:nvPr/>
        </p:nvCxnSpPr>
        <p:spPr>
          <a:xfrm flipV="1">
            <a:off x="5409070" y="3151103"/>
            <a:ext cx="212760" cy="142985"/>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F401C7E4-6536-4213-CE94-DB2245512991}"/>
              </a:ext>
            </a:extLst>
          </p:cNvPr>
          <p:cNvCxnSpPr>
            <a:cxnSpLocks/>
          </p:cNvCxnSpPr>
          <p:nvPr/>
        </p:nvCxnSpPr>
        <p:spPr>
          <a:xfrm flipV="1">
            <a:off x="5434658" y="3207081"/>
            <a:ext cx="212760" cy="142985"/>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61DFA03E-AC29-7F57-2AC5-5D554B8CE1B7}"/>
              </a:ext>
            </a:extLst>
          </p:cNvPr>
          <p:cNvCxnSpPr>
            <a:cxnSpLocks/>
          </p:cNvCxnSpPr>
          <p:nvPr/>
        </p:nvCxnSpPr>
        <p:spPr>
          <a:xfrm flipV="1">
            <a:off x="5482286" y="3249742"/>
            <a:ext cx="212760" cy="142985"/>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sp>
        <p:nvSpPr>
          <p:cNvPr id="42" name="Oval 41">
            <a:extLst>
              <a:ext uri="{FF2B5EF4-FFF2-40B4-BE49-F238E27FC236}">
                <a16:creationId xmlns:a16="http://schemas.microsoft.com/office/drawing/2014/main" id="{89F1D369-7984-375C-5FA6-6B214E717770}"/>
              </a:ext>
            </a:extLst>
          </p:cNvPr>
          <p:cNvSpPr/>
          <p:nvPr/>
        </p:nvSpPr>
        <p:spPr>
          <a:xfrm>
            <a:off x="8006725" y="2165710"/>
            <a:ext cx="1409589" cy="140958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cxnSp>
        <p:nvCxnSpPr>
          <p:cNvPr id="43" name="Straight Connector 42">
            <a:extLst>
              <a:ext uri="{FF2B5EF4-FFF2-40B4-BE49-F238E27FC236}">
                <a16:creationId xmlns:a16="http://schemas.microsoft.com/office/drawing/2014/main" id="{87067BE0-C417-192E-AA13-76FB1409E604}"/>
              </a:ext>
            </a:extLst>
          </p:cNvPr>
          <p:cNvCxnSpPr>
            <a:cxnSpLocks/>
          </p:cNvCxnSpPr>
          <p:nvPr/>
        </p:nvCxnSpPr>
        <p:spPr>
          <a:xfrm flipV="1">
            <a:off x="8105988" y="3013961"/>
            <a:ext cx="212760" cy="142985"/>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67F2C037-88C6-3108-415D-30BD7FCD7775}"/>
              </a:ext>
            </a:extLst>
          </p:cNvPr>
          <p:cNvCxnSpPr>
            <a:cxnSpLocks/>
          </p:cNvCxnSpPr>
          <p:nvPr/>
        </p:nvCxnSpPr>
        <p:spPr>
          <a:xfrm flipV="1">
            <a:off x="8096665" y="3097876"/>
            <a:ext cx="212760" cy="142985"/>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5ACF4248-81BE-6757-981C-BCE5FAD3AAAE}"/>
              </a:ext>
            </a:extLst>
          </p:cNvPr>
          <p:cNvCxnSpPr>
            <a:cxnSpLocks/>
          </p:cNvCxnSpPr>
          <p:nvPr/>
        </p:nvCxnSpPr>
        <p:spPr>
          <a:xfrm flipV="1">
            <a:off x="8124636" y="3151103"/>
            <a:ext cx="212760" cy="142985"/>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57065308-1BAD-4EE8-B549-3F225567ABA5}"/>
              </a:ext>
            </a:extLst>
          </p:cNvPr>
          <p:cNvCxnSpPr>
            <a:cxnSpLocks/>
          </p:cNvCxnSpPr>
          <p:nvPr/>
        </p:nvCxnSpPr>
        <p:spPr>
          <a:xfrm flipV="1">
            <a:off x="8150224" y="3207081"/>
            <a:ext cx="212760" cy="142985"/>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id="{B66AC0D7-3C90-960F-63AB-E2C19558BA4A}"/>
              </a:ext>
            </a:extLst>
          </p:cNvPr>
          <p:cNvCxnSpPr>
            <a:cxnSpLocks/>
          </p:cNvCxnSpPr>
          <p:nvPr/>
        </p:nvCxnSpPr>
        <p:spPr>
          <a:xfrm flipV="1">
            <a:off x="8197851" y="3249742"/>
            <a:ext cx="212760" cy="142985"/>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sp>
        <p:nvSpPr>
          <p:cNvPr id="49" name="TextBox 48">
            <a:extLst>
              <a:ext uri="{FF2B5EF4-FFF2-40B4-BE49-F238E27FC236}">
                <a16:creationId xmlns:a16="http://schemas.microsoft.com/office/drawing/2014/main" id="{9EDA3D76-9F13-0E0C-D31C-35DF840C9114}"/>
              </a:ext>
            </a:extLst>
          </p:cNvPr>
          <p:cNvSpPr txBox="1"/>
          <p:nvPr/>
        </p:nvSpPr>
        <p:spPr>
          <a:xfrm>
            <a:off x="3128618" y="2454673"/>
            <a:ext cx="816463" cy="906067"/>
          </a:xfrm>
          <a:prstGeom prst="rect">
            <a:avLst/>
          </a:prstGeom>
          <a:noFill/>
        </p:spPr>
        <p:txBody>
          <a:bodyPr wrap="square" rtlCol="0">
            <a:spAutoFit/>
          </a:bodyPr>
          <a:lstStyle/>
          <a:p>
            <a:r>
              <a:rPr lang="en-GB" sz="4400" b="1">
                <a:solidFill>
                  <a:schemeClr val="bg1"/>
                </a:solidFill>
              </a:rPr>
              <a:t>1</a:t>
            </a:r>
          </a:p>
        </p:txBody>
      </p:sp>
      <p:sp>
        <p:nvSpPr>
          <p:cNvPr id="50" name="TextBox 49">
            <a:extLst>
              <a:ext uri="{FF2B5EF4-FFF2-40B4-BE49-F238E27FC236}">
                <a16:creationId xmlns:a16="http://schemas.microsoft.com/office/drawing/2014/main" id="{232AA3C0-DFF9-6E90-9AB9-C32A3C5BD754}"/>
              </a:ext>
            </a:extLst>
          </p:cNvPr>
          <p:cNvSpPr txBox="1"/>
          <p:nvPr/>
        </p:nvSpPr>
        <p:spPr>
          <a:xfrm>
            <a:off x="5884881" y="2454638"/>
            <a:ext cx="816463" cy="906067"/>
          </a:xfrm>
          <a:prstGeom prst="rect">
            <a:avLst/>
          </a:prstGeom>
          <a:noFill/>
        </p:spPr>
        <p:txBody>
          <a:bodyPr wrap="square" rtlCol="0">
            <a:spAutoFit/>
          </a:bodyPr>
          <a:lstStyle/>
          <a:p>
            <a:r>
              <a:rPr lang="en-GB" sz="4400" b="1">
                <a:solidFill>
                  <a:schemeClr val="tx2"/>
                </a:solidFill>
              </a:rPr>
              <a:t>2</a:t>
            </a:r>
          </a:p>
        </p:txBody>
      </p:sp>
      <p:sp>
        <p:nvSpPr>
          <p:cNvPr id="51" name="TextBox 50">
            <a:extLst>
              <a:ext uri="{FF2B5EF4-FFF2-40B4-BE49-F238E27FC236}">
                <a16:creationId xmlns:a16="http://schemas.microsoft.com/office/drawing/2014/main" id="{FE2189C4-51F3-D5DC-AAA8-67B6D28F7FAB}"/>
              </a:ext>
            </a:extLst>
          </p:cNvPr>
          <p:cNvSpPr txBox="1"/>
          <p:nvPr/>
        </p:nvSpPr>
        <p:spPr>
          <a:xfrm>
            <a:off x="8459557" y="2443347"/>
            <a:ext cx="816463" cy="906067"/>
          </a:xfrm>
          <a:prstGeom prst="rect">
            <a:avLst/>
          </a:prstGeom>
          <a:noFill/>
        </p:spPr>
        <p:txBody>
          <a:bodyPr wrap="square" rtlCol="0">
            <a:spAutoFit/>
          </a:bodyPr>
          <a:lstStyle/>
          <a:p>
            <a:r>
              <a:rPr lang="en-GB" sz="4400" b="1">
                <a:solidFill>
                  <a:schemeClr val="bg1"/>
                </a:solidFill>
              </a:rPr>
              <a:t>3</a:t>
            </a:r>
          </a:p>
        </p:txBody>
      </p:sp>
      <p:pic>
        <p:nvPicPr>
          <p:cNvPr id="53" name="Graphic 52">
            <a:extLst>
              <a:ext uri="{FF2B5EF4-FFF2-40B4-BE49-F238E27FC236}">
                <a16:creationId xmlns:a16="http://schemas.microsoft.com/office/drawing/2014/main" id="{81B82344-52EB-B393-0698-3317B4BA7A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24181" y="2292291"/>
            <a:ext cx="1138883" cy="1138883"/>
          </a:xfrm>
          <a:prstGeom prst="rect">
            <a:avLst/>
          </a:prstGeom>
        </p:spPr>
      </p:pic>
      <p:pic>
        <p:nvPicPr>
          <p:cNvPr id="54" name="Graphic 53">
            <a:extLst>
              <a:ext uri="{FF2B5EF4-FFF2-40B4-BE49-F238E27FC236}">
                <a16:creationId xmlns:a16="http://schemas.microsoft.com/office/drawing/2014/main" id="{080AC933-EDD3-55F6-4C4B-8F82F9EDC2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9247" y="2292291"/>
            <a:ext cx="1138883" cy="1138883"/>
          </a:xfrm>
          <a:prstGeom prst="rect">
            <a:avLst/>
          </a:prstGeom>
        </p:spPr>
      </p:pic>
      <p:pic>
        <p:nvPicPr>
          <p:cNvPr id="55" name="Graphic 54">
            <a:extLst>
              <a:ext uri="{FF2B5EF4-FFF2-40B4-BE49-F238E27FC236}">
                <a16:creationId xmlns:a16="http://schemas.microsoft.com/office/drawing/2014/main" id="{E79E9F41-DF31-16E7-2204-46180048BF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38042" y="2292291"/>
            <a:ext cx="1138883" cy="1138883"/>
          </a:xfrm>
          <a:prstGeom prst="rect">
            <a:avLst/>
          </a:prstGeom>
        </p:spPr>
      </p:pic>
    </p:spTree>
    <p:extLst>
      <p:ext uri="{BB962C8B-B14F-4D97-AF65-F5344CB8AC3E}">
        <p14:creationId xmlns:p14="http://schemas.microsoft.com/office/powerpoint/2010/main" val="368847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A11042-568C-2858-E615-CA5AFE622710}"/>
              </a:ext>
            </a:extLst>
          </p:cNvPr>
          <p:cNvSpPr txBox="1"/>
          <p:nvPr/>
        </p:nvSpPr>
        <p:spPr>
          <a:xfrm>
            <a:off x="337569" y="618343"/>
            <a:ext cx="5995415" cy="954107"/>
          </a:xfrm>
          <a:prstGeom prst="rect">
            <a:avLst/>
          </a:prstGeom>
          <a:noFill/>
        </p:spPr>
        <p:txBody>
          <a:bodyPr wrap="square" rtlCol="0">
            <a:spAutoFit/>
          </a:bodyPr>
          <a:lstStyle/>
          <a:p>
            <a:r>
              <a:rPr lang="en-GB" sz="2800" b="1" cap="all">
                <a:solidFill>
                  <a:schemeClr val="accent1"/>
                </a:solidFill>
                <a:latin typeface="+mj-lt"/>
                <a:ea typeface="+mj-ea"/>
                <a:cs typeface="+mj-cs"/>
              </a:rPr>
              <a:t>Preparing for bidding</a:t>
            </a:r>
          </a:p>
          <a:p>
            <a:endParaRPr lang="en-GB" sz="2800" b="1" cap="all">
              <a:solidFill>
                <a:schemeClr val="accent1"/>
              </a:solidFill>
              <a:latin typeface="+mj-lt"/>
              <a:ea typeface="+mj-ea"/>
              <a:cs typeface="+mj-cs"/>
            </a:endParaRPr>
          </a:p>
        </p:txBody>
      </p:sp>
      <p:sp>
        <p:nvSpPr>
          <p:cNvPr id="4" name="Rectangle: Rounded Corners 3">
            <a:extLst>
              <a:ext uri="{FF2B5EF4-FFF2-40B4-BE49-F238E27FC236}">
                <a16:creationId xmlns:a16="http://schemas.microsoft.com/office/drawing/2014/main" id="{B4B6CBE6-B596-5534-018C-3DDEA347E9B2}"/>
              </a:ext>
            </a:extLst>
          </p:cNvPr>
          <p:cNvSpPr/>
          <p:nvPr/>
        </p:nvSpPr>
        <p:spPr>
          <a:xfrm rot="10800000">
            <a:off x="464470" y="1373383"/>
            <a:ext cx="11166970" cy="1789899"/>
          </a:xfrm>
          <a:prstGeom prst="roundRect">
            <a:avLst>
              <a:gd name="adj" fmla="val 12629"/>
            </a:avLst>
          </a:prstGeom>
          <a:solidFill>
            <a:schemeClr val="bg2"/>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Rectangle 4">
            <a:extLst>
              <a:ext uri="{FF2B5EF4-FFF2-40B4-BE49-F238E27FC236}">
                <a16:creationId xmlns:a16="http://schemas.microsoft.com/office/drawing/2014/main" id="{D33E717C-E929-3984-0516-40DBC9983FA7}"/>
              </a:ext>
            </a:extLst>
          </p:cNvPr>
          <p:cNvSpPr/>
          <p:nvPr/>
        </p:nvSpPr>
        <p:spPr>
          <a:xfrm rot="16200000">
            <a:off x="5410594" y="-3110084"/>
            <a:ext cx="1274721" cy="11587912"/>
          </a:xfrm>
          <a:prstGeom prst="rect">
            <a:avLst/>
          </a:prstGeom>
          <a:gradFill>
            <a:gsLst>
              <a:gs pos="0">
                <a:schemeClr val="bg1">
                  <a:alpha val="0"/>
                </a:schemeClr>
              </a:gs>
              <a:gs pos="83000">
                <a:schemeClr val="bg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4E642F6-A7FF-D9C6-1A3A-D4451CCBEA10}"/>
              </a:ext>
            </a:extLst>
          </p:cNvPr>
          <p:cNvSpPr/>
          <p:nvPr/>
        </p:nvSpPr>
        <p:spPr>
          <a:xfrm>
            <a:off x="2970471" y="1684091"/>
            <a:ext cx="6367633" cy="511730"/>
          </a:xfrm>
          <a:prstGeom prst="rect">
            <a:avLst/>
          </a:prstGeom>
          <a:noFill/>
          <a:ln>
            <a:noFill/>
          </a:ln>
        </p:spPr>
        <p:style>
          <a:lnRef idx="0">
            <a:scrgbClr r="0" g="0" b="0"/>
          </a:lnRef>
          <a:fillRef idx="0">
            <a:scrgbClr r="0" g="0" b="0"/>
          </a:fillRef>
          <a:effectRef idx="0">
            <a:scrgbClr r="0" g="0" b="0"/>
          </a:effectRef>
          <a:fontRef idx="minor">
            <a:schemeClr val="lt1"/>
          </a:fontRef>
        </p:style>
        <p:txBody>
          <a:bodyPr bIns="144000"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a:ln>
                  <a:noFill/>
                </a:ln>
                <a:solidFill>
                  <a:schemeClr val="bg1"/>
                </a:solidFill>
                <a:effectLst/>
                <a:uLnTx/>
                <a:uFillTx/>
                <a:latin typeface="Arial"/>
                <a:ea typeface="+mn-ea"/>
                <a:cs typeface="+mn-cs"/>
              </a:rPr>
              <a:t>The following documents are required to prepare your bids for long-term and short-term </a:t>
            </a:r>
            <a:r>
              <a:rPr kumimoji="0" lang="en-GB" sz="2000" b="1" i="0" u="none" strike="noStrike" kern="1200" cap="none" spc="0" normalizeH="0" baseline="0" noProof="0">
                <a:ln>
                  <a:noFill/>
                </a:ln>
                <a:solidFill>
                  <a:schemeClr val="bg1"/>
                </a:solidFill>
                <a:effectLst/>
                <a:uLnTx/>
                <a:uFillTx/>
                <a:latin typeface="Arial"/>
                <a:ea typeface="+mn-ea"/>
                <a:cs typeface="+mn-cs"/>
              </a:rPr>
              <a:t>auctions</a:t>
            </a:r>
            <a:r>
              <a:rPr kumimoji="0" lang="en-GB" sz="2000" i="0" u="none" strike="noStrike" kern="1200" cap="none" spc="0" normalizeH="0" baseline="0" noProof="0">
                <a:ln>
                  <a:noFill/>
                </a:ln>
                <a:solidFill>
                  <a:schemeClr val="bg1"/>
                </a:solidFill>
                <a:effectLst/>
                <a:uLnTx/>
                <a:uFillTx/>
                <a:latin typeface="Arial"/>
                <a:ea typeface="+mn-ea"/>
                <a:cs typeface="+mn-cs"/>
              </a:rPr>
              <a:t>:</a:t>
            </a:r>
          </a:p>
        </p:txBody>
      </p:sp>
      <p:pic>
        <p:nvPicPr>
          <p:cNvPr id="7" name="Graphic 6">
            <a:extLst>
              <a:ext uri="{FF2B5EF4-FFF2-40B4-BE49-F238E27FC236}">
                <a16:creationId xmlns:a16="http://schemas.microsoft.com/office/drawing/2014/main" id="{1BD3A995-9278-C8CE-26A1-4C2BB1B67B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2716" y="1473637"/>
            <a:ext cx="678316" cy="678316"/>
          </a:xfrm>
          <a:prstGeom prst="rect">
            <a:avLst/>
          </a:prstGeom>
        </p:spPr>
      </p:pic>
      <p:pic>
        <p:nvPicPr>
          <p:cNvPr id="8" name="Graphic 7">
            <a:extLst>
              <a:ext uri="{FF2B5EF4-FFF2-40B4-BE49-F238E27FC236}">
                <a16:creationId xmlns:a16="http://schemas.microsoft.com/office/drawing/2014/main" id="{7369C92E-F732-7E82-7879-33606D7865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99741" y="1473637"/>
            <a:ext cx="678316" cy="678316"/>
          </a:xfrm>
          <a:prstGeom prst="rect">
            <a:avLst/>
          </a:prstGeom>
        </p:spPr>
      </p:pic>
      <p:sp>
        <p:nvSpPr>
          <p:cNvPr id="10" name="Rectangle: Single Corner Snipped 9">
            <a:extLst>
              <a:ext uri="{FF2B5EF4-FFF2-40B4-BE49-F238E27FC236}">
                <a16:creationId xmlns:a16="http://schemas.microsoft.com/office/drawing/2014/main" id="{F54D5A5E-4A7A-054D-CD89-B21753F4F63E}"/>
              </a:ext>
            </a:extLst>
          </p:cNvPr>
          <p:cNvSpPr/>
          <p:nvPr/>
        </p:nvSpPr>
        <p:spPr>
          <a:xfrm rot="10800000" flipH="1">
            <a:off x="7553074" y="2567570"/>
            <a:ext cx="2451355" cy="1869003"/>
          </a:xfrm>
          <a:prstGeom prst="snip1Rect">
            <a:avLst>
              <a:gd name="adj" fmla="val 11338"/>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Single Corner Snipped 10">
            <a:extLst>
              <a:ext uri="{FF2B5EF4-FFF2-40B4-BE49-F238E27FC236}">
                <a16:creationId xmlns:a16="http://schemas.microsoft.com/office/drawing/2014/main" id="{6E22DABE-F5C6-4AB8-B735-F2088E9AC7A0}"/>
              </a:ext>
            </a:extLst>
          </p:cNvPr>
          <p:cNvSpPr/>
          <p:nvPr/>
        </p:nvSpPr>
        <p:spPr>
          <a:xfrm rot="10800000" flipH="1">
            <a:off x="4865347" y="2573549"/>
            <a:ext cx="2510230" cy="1859532"/>
          </a:xfrm>
          <a:prstGeom prst="snip1Rect">
            <a:avLst>
              <a:gd name="adj" fmla="val 11897"/>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2745CBD4-4E45-A965-EED7-F2CC2F1E4D06}"/>
              </a:ext>
            </a:extLst>
          </p:cNvPr>
          <p:cNvSpPr txBox="1"/>
          <p:nvPr/>
        </p:nvSpPr>
        <p:spPr>
          <a:xfrm>
            <a:off x="4979375" y="3487158"/>
            <a:ext cx="2459814" cy="70788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2"/>
                </a:solidFill>
                <a:effectLst/>
                <a:uLnTx/>
                <a:uFillTx/>
                <a:latin typeface="Arial" panose="020B0604020202020204" pitchFamily="34" charset="0"/>
                <a:ea typeface="+mn-ea"/>
                <a:cs typeface="+mn-cs"/>
              </a:rPr>
              <a:t>Postcode </a:t>
            </a:r>
            <a:br>
              <a:rPr kumimoji="0" lang="en-GB" sz="2000" b="1" i="0" u="none" strike="noStrike" kern="1200" cap="none" spc="0" normalizeH="0" baseline="0" noProof="0">
                <a:ln>
                  <a:noFill/>
                </a:ln>
                <a:solidFill>
                  <a:schemeClr val="tx2"/>
                </a:solidFill>
                <a:effectLst/>
                <a:uLnTx/>
                <a:uFillTx/>
                <a:latin typeface="Arial" panose="020B0604020202020204" pitchFamily="34" charset="0"/>
                <a:ea typeface="+mn-ea"/>
                <a:cs typeface="+mn-cs"/>
              </a:rPr>
            </a:br>
            <a:r>
              <a:rPr kumimoji="0" lang="en-GB" sz="2000" b="1" i="0" u="none" strike="noStrike" kern="1200" cap="none" spc="0" normalizeH="0" baseline="0" noProof="0">
                <a:ln>
                  <a:noFill/>
                </a:ln>
                <a:solidFill>
                  <a:schemeClr val="tx2"/>
                </a:solidFill>
                <a:effectLst/>
                <a:uLnTx/>
                <a:uFillTx/>
                <a:latin typeface="Arial" panose="020B0604020202020204" pitchFamily="34" charset="0"/>
                <a:ea typeface="+mn-ea"/>
                <a:cs typeface="+mn-cs"/>
              </a:rPr>
              <a:t>lists</a:t>
            </a:r>
          </a:p>
        </p:txBody>
      </p:sp>
      <p:sp>
        <p:nvSpPr>
          <p:cNvPr id="14" name="TextBox 13">
            <a:extLst>
              <a:ext uri="{FF2B5EF4-FFF2-40B4-BE49-F238E27FC236}">
                <a16:creationId xmlns:a16="http://schemas.microsoft.com/office/drawing/2014/main" id="{F9D376B3-437A-75BE-7882-F93183ED0662}"/>
              </a:ext>
            </a:extLst>
          </p:cNvPr>
          <p:cNvSpPr txBox="1"/>
          <p:nvPr/>
        </p:nvSpPr>
        <p:spPr>
          <a:xfrm>
            <a:off x="7699862" y="3625337"/>
            <a:ext cx="2273858"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mn-cs"/>
              </a:rPr>
              <a:t>Shapefiles</a:t>
            </a:r>
          </a:p>
        </p:txBody>
      </p:sp>
      <p:sp>
        <p:nvSpPr>
          <p:cNvPr id="26" name="Rectangle: Single Corner Snipped 25">
            <a:extLst>
              <a:ext uri="{FF2B5EF4-FFF2-40B4-BE49-F238E27FC236}">
                <a16:creationId xmlns:a16="http://schemas.microsoft.com/office/drawing/2014/main" id="{C7AEC3CC-C936-75AB-CA15-70218DC5552F}"/>
              </a:ext>
            </a:extLst>
          </p:cNvPr>
          <p:cNvSpPr/>
          <p:nvPr/>
        </p:nvSpPr>
        <p:spPr>
          <a:xfrm rot="10800000" flipH="1">
            <a:off x="2257291" y="2558241"/>
            <a:ext cx="2456085" cy="1870808"/>
          </a:xfrm>
          <a:prstGeom prst="snip1Rect">
            <a:avLst>
              <a:gd name="adj" fmla="val 11792"/>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27" name="TextBox 26">
            <a:extLst>
              <a:ext uri="{FF2B5EF4-FFF2-40B4-BE49-F238E27FC236}">
                <a16:creationId xmlns:a16="http://schemas.microsoft.com/office/drawing/2014/main" id="{7EBA66FE-E930-4E33-E3BE-8303E64454FE}"/>
              </a:ext>
            </a:extLst>
          </p:cNvPr>
          <p:cNvSpPr txBox="1"/>
          <p:nvPr/>
        </p:nvSpPr>
        <p:spPr>
          <a:xfrm>
            <a:off x="2371345" y="3487158"/>
            <a:ext cx="2228146" cy="70788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a:ea typeface="+mn-ea"/>
                <a:cs typeface="+mn-cs"/>
              </a:rPr>
              <a:t>Tender Requirements</a:t>
            </a:r>
          </a:p>
        </p:txBody>
      </p:sp>
      <p:sp>
        <p:nvSpPr>
          <p:cNvPr id="2" name="Rectangle: Rounded Corners 1">
            <a:extLst>
              <a:ext uri="{FF2B5EF4-FFF2-40B4-BE49-F238E27FC236}">
                <a16:creationId xmlns:a16="http://schemas.microsoft.com/office/drawing/2014/main" id="{74385A4C-A785-59CD-9EEC-3D4E44BCA862}"/>
              </a:ext>
            </a:extLst>
          </p:cNvPr>
          <p:cNvSpPr/>
          <p:nvPr/>
        </p:nvSpPr>
        <p:spPr>
          <a:xfrm>
            <a:off x="464470" y="5024859"/>
            <a:ext cx="11166970" cy="995144"/>
          </a:xfrm>
          <a:prstGeom prst="roundRect">
            <a:avLst>
              <a:gd name="adj" fmla="val 12838"/>
            </a:avLst>
          </a:prstGeom>
          <a:solidFill>
            <a:schemeClr val="accent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DA8492C2-881F-D082-31FA-56A974E703A9}"/>
              </a:ext>
            </a:extLst>
          </p:cNvPr>
          <p:cNvSpPr/>
          <p:nvPr/>
        </p:nvSpPr>
        <p:spPr>
          <a:xfrm>
            <a:off x="2257291" y="5051081"/>
            <a:ext cx="7539852" cy="867074"/>
          </a:xfrm>
          <a:prstGeom prst="rect">
            <a:avLst/>
          </a:prstGeom>
          <a:noFill/>
          <a:ln>
            <a:noFill/>
          </a:ln>
        </p:spPr>
        <p:style>
          <a:lnRef idx="0">
            <a:scrgbClr r="0" g="0" b="0"/>
          </a:lnRef>
          <a:fillRef idx="0">
            <a:scrgbClr r="0" g="0" b="0"/>
          </a:fillRef>
          <a:effectRef idx="0">
            <a:scrgbClr r="0" g="0" b="0"/>
          </a:effectRef>
          <a:fontRef idx="minor">
            <a:schemeClr val="lt1"/>
          </a:fontRef>
        </p:style>
        <p:txBody>
          <a:bodyPr bIns="144000"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a:ln>
                  <a:noFill/>
                </a:ln>
                <a:solidFill>
                  <a:schemeClr val="bg1"/>
                </a:solidFill>
                <a:effectLst/>
                <a:uLnTx/>
                <a:uFillTx/>
                <a:latin typeface="Arial"/>
                <a:ea typeface="+mn-ea"/>
                <a:cs typeface="+mn-cs"/>
              </a:rPr>
              <a:t>These are available on our website and the </a:t>
            </a:r>
            <a:r>
              <a:rPr kumimoji="0" lang="en-GB" sz="1800" i="0" u="none" strike="noStrike" kern="1200" cap="none" spc="0" normalizeH="0" baseline="0" noProof="0" err="1">
                <a:ln>
                  <a:noFill/>
                </a:ln>
                <a:solidFill>
                  <a:schemeClr val="bg1"/>
                </a:solidFill>
                <a:effectLst/>
                <a:uLnTx/>
                <a:uFillTx/>
                <a:latin typeface="Arial"/>
                <a:ea typeface="+mn-ea"/>
                <a:cs typeface="+mn-cs"/>
              </a:rPr>
              <a:t>ElectronConnect</a:t>
            </a:r>
            <a:r>
              <a:rPr kumimoji="0" lang="en-GB" sz="1800" i="0" u="none" strike="noStrike" kern="1200" cap="none" spc="0" normalizeH="0" baseline="0" noProof="0">
                <a:ln>
                  <a:noFill/>
                </a:ln>
                <a:solidFill>
                  <a:schemeClr val="bg1"/>
                </a:solidFill>
                <a:effectLst/>
                <a:uLnTx/>
                <a:uFillTx/>
                <a:latin typeface="Arial"/>
                <a:ea typeface="+mn-ea"/>
                <a:cs typeface="+mn-cs"/>
              </a:rPr>
              <a:t> platform ahead of bidding windows commencing.</a:t>
            </a:r>
          </a:p>
        </p:txBody>
      </p:sp>
      <p:pic>
        <p:nvPicPr>
          <p:cNvPr id="20" name="Graphic 19">
            <a:extLst>
              <a:ext uri="{FF2B5EF4-FFF2-40B4-BE49-F238E27FC236}">
                <a16:creationId xmlns:a16="http://schemas.microsoft.com/office/drawing/2014/main" id="{4C3880F5-B312-0D93-A7BA-F5D5DF3666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67929" y="2656669"/>
            <a:ext cx="960436" cy="960436"/>
          </a:xfrm>
          <a:prstGeom prst="rect">
            <a:avLst/>
          </a:prstGeom>
        </p:spPr>
      </p:pic>
      <p:pic>
        <p:nvPicPr>
          <p:cNvPr id="21" name="Graphic 20">
            <a:extLst>
              <a:ext uri="{FF2B5EF4-FFF2-40B4-BE49-F238E27FC236}">
                <a16:creationId xmlns:a16="http://schemas.microsoft.com/office/drawing/2014/main" id="{D17BDE85-5DD0-9634-B977-CCFB2F2C11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32984" y="2656669"/>
            <a:ext cx="960436" cy="960436"/>
          </a:xfrm>
          <a:prstGeom prst="rect">
            <a:avLst/>
          </a:prstGeom>
        </p:spPr>
      </p:pic>
      <p:pic>
        <p:nvPicPr>
          <p:cNvPr id="22" name="Graphic 21">
            <a:extLst>
              <a:ext uri="{FF2B5EF4-FFF2-40B4-BE49-F238E27FC236}">
                <a16:creationId xmlns:a16="http://schemas.microsoft.com/office/drawing/2014/main" id="{61DB3642-B0B2-B95E-0987-13EEEA01B2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22067" y="2656669"/>
            <a:ext cx="960436" cy="960436"/>
          </a:xfrm>
          <a:prstGeom prst="rect">
            <a:avLst/>
          </a:prstGeom>
        </p:spPr>
      </p:pic>
      <p:pic>
        <p:nvPicPr>
          <p:cNvPr id="24" name="Graphic 23">
            <a:extLst>
              <a:ext uri="{FF2B5EF4-FFF2-40B4-BE49-F238E27FC236}">
                <a16:creationId xmlns:a16="http://schemas.microsoft.com/office/drawing/2014/main" id="{45BBCF33-E41F-89E4-1FEC-31FC2CC14E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2716" y="5175055"/>
            <a:ext cx="678316" cy="678316"/>
          </a:xfrm>
          <a:prstGeom prst="rect">
            <a:avLst/>
          </a:prstGeom>
        </p:spPr>
      </p:pic>
      <p:pic>
        <p:nvPicPr>
          <p:cNvPr id="30" name="Graphic 29">
            <a:extLst>
              <a:ext uri="{FF2B5EF4-FFF2-40B4-BE49-F238E27FC236}">
                <a16:creationId xmlns:a16="http://schemas.microsoft.com/office/drawing/2014/main" id="{3772B5B3-F16C-25CC-DA4C-DDD8AB6646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53402" y="5175055"/>
            <a:ext cx="678316" cy="678316"/>
          </a:xfrm>
          <a:prstGeom prst="rect">
            <a:avLst/>
          </a:prstGeom>
        </p:spPr>
      </p:pic>
    </p:spTree>
    <p:extLst>
      <p:ext uri="{BB962C8B-B14F-4D97-AF65-F5344CB8AC3E}">
        <p14:creationId xmlns:p14="http://schemas.microsoft.com/office/powerpoint/2010/main" val="215944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Rounded Corners 88">
            <a:extLst>
              <a:ext uri="{FF2B5EF4-FFF2-40B4-BE49-F238E27FC236}">
                <a16:creationId xmlns:a16="http://schemas.microsoft.com/office/drawing/2014/main" id="{88DCDC83-92FC-9B4E-3594-118082A87B59}"/>
              </a:ext>
            </a:extLst>
          </p:cNvPr>
          <p:cNvSpPr/>
          <p:nvPr/>
        </p:nvSpPr>
        <p:spPr>
          <a:xfrm rot="10800000">
            <a:off x="464470" y="1373384"/>
            <a:ext cx="11166970" cy="1572570"/>
          </a:xfrm>
          <a:prstGeom prst="roundRect">
            <a:avLst>
              <a:gd name="adj" fmla="val 12629"/>
            </a:avLst>
          </a:prstGeom>
          <a:solidFill>
            <a:schemeClr val="bg2"/>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615E468B-BC69-51F8-8C4E-C92BE8966D64}"/>
              </a:ext>
            </a:extLst>
          </p:cNvPr>
          <p:cNvSpPr/>
          <p:nvPr/>
        </p:nvSpPr>
        <p:spPr>
          <a:xfrm rot="16200000">
            <a:off x="5363092" y="-3436649"/>
            <a:ext cx="1369725" cy="11587912"/>
          </a:xfrm>
          <a:prstGeom prst="rect">
            <a:avLst/>
          </a:prstGeom>
          <a:gradFill>
            <a:gsLst>
              <a:gs pos="0">
                <a:schemeClr val="bg1">
                  <a:alpha val="0"/>
                </a:schemeClr>
              </a:gs>
              <a:gs pos="83000">
                <a:schemeClr val="bg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Single Corner Snipped 4">
            <a:extLst>
              <a:ext uri="{FF2B5EF4-FFF2-40B4-BE49-F238E27FC236}">
                <a16:creationId xmlns:a16="http://schemas.microsoft.com/office/drawing/2014/main" id="{8395AF64-5D07-74DD-0D32-059A3A3B87A1}"/>
              </a:ext>
            </a:extLst>
          </p:cNvPr>
          <p:cNvSpPr/>
          <p:nvPr/>
        </p:nvSpPr>
        <p:spPr>
          <a:xfrm rot="10800000" flipH="1">
            <a:off x="7271800" y="2906217"/>
            <a:ext cx="2076425" cy="2160457"/>
          </a:xfrm>
          <a:prstGeom prst="snip1Rect">
            <a:avLst>
              <a:gd name="adj" fmla="val 15447"/>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Single Corner Snipped 5">
            <a:extLst>
              <a:ext uri="{FF2B5EF4-FFF2-40B4-BE49-F238E27FC236}">
                <a16:creationId xmlns:a16="http://schemas.microsoft.com/office/drawing/2014/main" id="{C0801994-18E2-13BB-297C-A496B75FDE3F}"/>
              </a:ext>
            </a:extLst>
          </p:cNvPr>
          <p:cNvSpPr/>
          <p:nvPr/>
        </p:nvSpPr>
        <p:spPr>
          <a:xfrm rot="10800000" flipH="1">
            <a:off x="5057790" y="2869179"/>
            <a:ext cx="2081714" cy="2154645"/>
          </a:xfrm>
          <a:prstGeom prst="snip1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Single Corner Snipped 6">
            <a:extLst>
              <a:ext uri="{FF2B5EF4-FFF2-40B4-BE49-F238E27FC236}">
                <a16:creationId xmlns:a16="http://schemas.microsoft.com/office/drawing/2014/main" id="{5D1430FB-B2E0-C169-99D8-D08F7C680816}"/>
              </a:ext>
            </a:extLst>
          </p:cNvPr>
          <p:cNvSpPr/>
          <p:nvPr/>
        </p:nvSpPr>
        <p:spPr>
          <a:xfrm rot="10800000" flipH="1">
            <a:off x="2775346" y="2874257"/>
            <a:ext cx="2131711" cy="2143727"/>
          </a:xfrm>
          <a:prstGeom prst="snip1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8" name="Oval 7">
            <a:extLst>
              <a:ext uri="{FF2B5EF4-FFF2-40B4-BE49-F238E27FC236}">
                <a16:creationId xmlns:a16="http://schemas.microsoft.com/office/drawing/2014/main" id="{C5A571E6-6543-D4B7-DEFF-49C916B2EC8D}"/>
              </a:ext>
            </a:extLst>
          </p:cNvPr>
          <p:cNvSpPr/>
          <p:nvPr/>
        </p:nvSpPr>
        <p:spPr>
          <a:xfrm>
            <a:off x="1179959" y="2333362"/>
            <a:ext cx="1197036" cy="1197036"/>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B5B65544-F3A9-3640-2CAF-A3F4C6C780C5}"/>
              </a:ext>
            </a:extLst>
          </p:cNvPr>
          <p:cNvSpPr txBox="1"/>
          <p:nvPr/>
        </p:nvSpPr>
        <p:spPr>
          <a:xfrm>
            <a:off x="2836595" y="3549297"/>
            <a:ext cx="2010724" cy="138499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2"/>
                </a:solidFill>
                <a:effectLst/>
                <a:uLnTx/>
                <a:uFillTx/>
                <a:latin typeface="Arial" panose="020B0604020202020204" pitchFamily="34" charset="0"/>
                <a:ea typeface="+mn-ea"/>
                <a:cs typeface="+mn-cs"/>
              </a:rPr>
              <a:t>Use the postcode file &amp; shapefiles to determine if you have assets in the advertised CMZ locations</a:t>
            </a:r>
          </a:p>
        </p:txBody>
      </p:sp>
      <p:sp>
        <p:nvSpPr>
          <p:cNvPr id="10" name="TextBox 9">
            <a:extLst>
              <a:ext uri="{FF2B5EF4-FFF2-40B4-BE49-F238E27FC236}">
                <a16:creationId xmlns:a16="http://schemas.microsoft.com/office/drawing/2014/main" id="{B0ACEA44-D086-0812-B187-CA753DDF5F7D}"/>
              </a:ext>
            </a:extLst>
          </p:cNvPr>
          <p:cNvSpPr txBox="1"/>
          <p:nvPr/>
        </p:nvSpPr>
        <p:spPr>
          <a:xfrm>
            <a:off x="5121758" y="3555625"/>
            <a:ext cx="1930982" cy="73866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mn-cs"/>
              </a:rPr>
              <a:t>Bidding window opens on </a:t>
            </a:r>
            <a:r>
              <a:rPr kumimoji="0" lang="en-GB" sz="1400" b="1" i="0" u="none" strike="noStrike" kern="1200" cap="none" spc="0" normalizeH="0" baseline="0" noProof="0" err="1">
                <a:ln>
                  <a:noFill/>
                </a:ln>
                <a:solidFill>
                  <a:prstClr val="white"/>
                </a:solidFill>
                <a:effectLst/>
                <a:uLnTx/>
                <a:uFillTx/>
                <a:latin typeface="Arial" panose="020B0604020202020204" pitchFamily="34" charset="0"/>
                <a:ea typeface="+mn-ea"/>
                <a:cs typeface="+mn-cs"/>
              </a:rPr>
              <a:t>ElectronConnect</a:t>
            </a:r>
            <a:endPar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77424314-7E76-42CC-EBFC-43F8E04BAD7A}"/>
              </a:ext>
            </a:extLst>
          </p:cNvPr>
          <p:cNvSpPr txBox="1"/>
          <p:nvPr/>
        </p:nvSpPr>
        <p:spPr>
          <a:xfrm>
            <a:off x="7349975" y="3573909"/>
            <a:ext cx="1954909" cy="73866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mn-cs"/>
              </a:rPr>
              <a:t>Submit your capacity and prices via Electron Connect</a:t>
            </a:r>
          </a:p>
        </p:txBody>
      </p:sp>
      <p:sp>
        <p:nvSpPr>
          <p:cNvPr id="12" name="Rectangle: Single Corner Snipped 11">
            <a:extLst>
              <a:ext uri="{FF2B5EF4-FFF2-40B4-BE49-F238E27FC236}">
                <a16:creationId xmlns:a16="http://schemas.microsoft.com/office/drawing/2014/main" id="{50E42D9A-6360-9721-2339-9BDD42D48E1A}"/>
              </a:ext>
            </a:extLst>
          </p:cNvPr>
          <p:cNvSpPr/>
          <p:nvPr/>
        </p:nvSpPr>
        <p:spPr>
          <a:xfrm rot="10800000" flipH="1">
            <a:off x="560560" y="2861257"/>
            <a:ext cx="2085731" cy="2156726"/>
          </a:xfrm>
          <a:prstGeom prst="snip1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DD2590DE-45CD-5700-9D1C-F7FFA407BD5D}"/>
              </a:ext>
            </a:extLst>
          </p:cNvPr>
          <p:cNvSpPr txBox="1"/>
          <p:nvPr/>
        </p:nvSpPr>
        <p:spPr>
          <a:xfrm>
            <a:off x="657416" y="3549297"/>
            <a:ext cx="1892163" cy="95410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a:ea typeface="+mn-ea"/>
                <a:cs typeface="+mn-cs"/>
              </a:rPr>
              <a:t>Review tender requirements via </a:t>
            </a:r>
            <a:r>
              <a:rPr kumimoji="0" lang="en-GB" sz="1400" b="1" i="0" u="none" strike="noStrike" kern="1200" cap="none" spc="0" normalizeH="0" baseline="0" noProof="0" err="1">
                <a:ln>
                  <a:noFill/>
                </a:ln>
                <a:solidFill>
                  <a:prstClr val="white"/>
                </a:solidFill>
                <a:effectLst/>
                <a:uLnTx/>
                <a:uFillTx/>
                <a:latin typeface="Arial"/>
                <a:ea typeface="+mn-ea"/>
                <a:cs typeface="+mn-cs"/>
              </a:rPr>
              <a:t>ElectronConnect</a:t>
            </a:r>
            <a:r>
              <a:rPr kumimoji="0" lang="en-GB" sz="1400" b="1" i="0" u="none" strike="noStrike" kern="1200" cap="none" spc="0" normalizeH="0" baseline="0" noProof="0">
                <a:ln>
                  <a:noFill/>
                </a:ln>
                <a:solidFill>
                  <a:prstClr val="white"/>
                </a:solidFill>
                <a:effectLst/>
                <a:uLnTx/>
                <a:uFillTx/>
                <a:latin typeface="Arial"/>
                <a:ea typeface="+mn-ea"/>
                <a:cs typeface="+mn-cs"/>
              </a:rPr>
              <a:t> or SSEN website</a:t>
            </a:r>
          </a:p>
        </p:txBody>
      </p:sp>
      <p:cxnSp>
        <p:nvCxnSpPr>
          <p:cNvPr id="15" name="Straight Connector 14">
            <a:extLst>
              <a:ext uri="{FF2B5EF4-FFF2-40B4-BE49-F238E27FC236}">
                <a16:creationId xmlns:a16="http://schemas.microsoft.com/office/drawing/2014/main" id="{00595DFA-4887-02A6-4862-E28B6C0E6A00}"/>
              </a:ext>
            </a:extLst>
          </p:cNvPr>
          <p:cNvCxnSpPr>
            <a:cxnSpLocks/>
          </p:cNvCxnSpPr>
          <p:nvPr/>
        </p:nvCxnSpPr>
        <p:spPr>
          <a:xfrm flipV="1">
            <a:off x="1264254" y="3053705"/>
            <a:ext cx="180678" cy="121424"/>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F873A774-EEE4-E13F-BC18-7AAFFEC210A0}"/>
              </a:ext>
            </a:extLst>
          </p:cNvPr>
          <p:cNvCxnSpPr>
            <a:cxnSpLocks/>
          </p:cNvCxnSpPr>
          <p:nvPr/>
        </p:nvCxnSpPr>
        <p:spPr>
          <a:xfrm flipV="1">
            <a:off x="1256336" y="3124966"/>
            <a:ext cx="180678" cy="121424"/>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1BEFF042-F997-DC84-E08B-F0836AB49E50}"/>
              </a:ext>
            </a:extLst>
          </p:cNvPr>
          <p:cNvCxnSpPr>
            <a:cxnSpLocks/>
          </p:cNvCxnSpPr>
          <p:nvPr/>
        </p:nvCxnSpPr>
        <p:spPr>
          <a:xfrm flipV="1">
            <a:off x="1280090" y="3170167"/>
            <a:ext cx="180678" cy="121424"/>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728185F9-616C-5743-AF46-FB4C6B80DC25}"/>
              </a:ext>
            </a:extLst>
          </p:cNvPr>
          <p:cNvCxnSpPr>
            <a:cxnSpLocks/>
          </p:cNvCxnSpPr>
          <p:nvPr/>
        </p:nvCxnSpPr>
        <p:spPr>
          <a:xfrm flipV="1">
            <a:off x="1301819" y="3217704"/>
            <a:ext cx="180678" cy="121424"/>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309CA51C-A7EE-54B4-2FE9-551CEA0BA7F0}"/>
              </a:ext>
            </a:extLst>
          </p:cNvPr>
          <p:cNvCxnSpPr>
            <a:cxnSpLocks/>
          </p:cNvCxnSpPr>
          <p:nvPr/>
        </p:nvCxnSpPr>
        <p:spPr>
          <a:xfrm flipV="1">
            <a:off x="1342265" y="3253932"/>
            <a:ext cx="180678" cy="1214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0" name="Oval 19">
            <a:extLst>
              <a:ext uri="{FF2B5EF4-FFF2-40B4-BE49-F238E27FC236}">
                <a16:creationId xmlns:a16="http://schemas.microsoft.com/office/drawing/2014/main" id="{D358111A-069E-443F-0988-E2E0A6D7EEE9}"/>
              </a:ext>
            </a:extLst>
          </p:cNvPr>
          <p:cNvSpPr/>
          <p:nvPr/>
        </p:nvSpPr>
        <p:spPr>
          <a:xfrm>
            <a:off x="3385122" y="2333362"/>
            <a:ext cx="1197036" cy="1197036"/>
          </a:xfrm>
          <a:prstGeom prst="ellipse">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cxnSp>
        <p:nvCxnSpPr>
          <p:cNvPr id="22" name="Straight Connector 21">
            <a:extLst>
              <a:ext uri="{FF2B5EF4-FFF2-40B4-BE49-F238E27FC236}">
                <a16:creationId xmlns:a16="http://schemas.microsoft.com/office/drawing/2014/main" id="{A0FFAE00-B2DB-2E9D-4A80-A6A9BF6B4720}"/>
              </a:ext>
            </a:extLst>
          </p:cNvPr>
          <p:cNvCxnSpPr>
            <a:cxnSpLocks/>
          </p:cNvCxnSpPr>
          <p:nvPr/>
        </p:nvCxnSpPr>
        <p:spPr>
          <a:xfrm flipV="1">
            <a:off x="3469418" y="3053705"/>
            <a:ext cx="180678" cy="121424"/>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47D4293C-2CB6-BA63-C423-C16374C06DDC}"/>
              </a:ext>
            </a:extLst>
          </p:cNvPr>
          <p:cNvCxnSpPr>
            <a:cxnSpLocks/>
          </p:cNvCxnSpPr>
          <p:nvPr/>
        </p:nvCxnSpPr>
        <p:spPr>
          <a:xfrm flipV="1">
            <a:off x="3461500" y="3124966"/>
            <a:ext cx="180678" cy="121424"/>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8C33E743-942D-C81E-3D12-456C1518B815}"/>
              </a:ext>
            </a:extLst>
          </p:cNvPr>
          <p:cNvCxnSpPr>
            <a:cxnSpLocks/>
          </p:cNvCxnSpPr>
          <p:nvPr/>
        </p:nvCxnSpPr>
        <p:spPr>
          <a:xfrm flipV="1">
            <a:off x="3485254" y="3170167"/>
            <a:ext cx="180678" cy="121424"/>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FE14694-2A45-531C-6714-C6DF38DFA76A}"/>
              </a:ext>
            </a:extLst>
          </p:cNvPr>
          <p:cNvCxnSpPr>
            <a:cxnSpLocks/>
          </p:cNvCxnSpPr>
          <p:nvPr/>
        </p:nvCxnSpPr>
        <p:spPr>
          <a:xfrm flipV="1">
            <a:off x="3506983" y="3217704"/>
            <a:ext cx="180678" cy="121424"/>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8506F2E9-A902-F862-D20A-3EAD814F8779}"/>
              </a:ext>
            </a:extLst>
          </p:cNvPr>
          <p:cNvCxnSpPr>
            <a:cxnSpLocks/>
          </p:cNvCxnSpPr>
          <p:nvPr/>
        </p:nvCxnSpPr>
        <p:spPr>
          <a:xfrm flipV="1">
            <a:off x="3547429" y="3253932"/>
            <a:ext cx="180678" cy="121424"/>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sp>
        <p:nvSpPr>
          <p:cNvPr id="27" name="Oval 26">
            <a:extLst>
              <a:ext uri="{FF2B5EF4-FFF2-40B4-BE49-F238E27FC236}">
                <a16:creationId xmlns:a16="http://schemas.microsoft.com/office/drawing/2014/main" id="{718BD0D9-E613-856A-CF96-6B0C27D74F0B}"/>
              </a:ext>
            </a:extLst>
          </p:cNvPr>
          <p:cNvSpPr/>
          <p:nvPr/>
        </p:nvSpPr>
        <p:spPr>
          <a:xfrm>
            <a:off x="5691207" y="2333362"/>
            <a:ext cx="1197036" cy="119703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cxnSp>
        <p:nvCxnSpPr>
          <p:cNvPr id="29" name="Straight Connector 28">
            <a:extLst>
              <a:ext uri="{FF2B5EF4-FFF2-40B4-BE49-F238E27FC236}">
                <a16:creationId xmlns:a16="http://schemas.microsoft.com/office/drawing/2014/main" id="{D1445AAE-5DBB-D29B-56C5-4C313A380458}"/>
              </a:ext>
            </a:extLst>
          </p:cNvPr>
          <p:cNvCxnSpPr>
            <a:cxnSpLocks/>
          </p:cNvCxnSpPr>
          <p:nvPr/>
        </p:nvCxnSpPr>
        <p:spPr>
          <a:xfrm flipV="1">
            <a:off x="5775502" y="3053705"/>
            <a:ext cx="180678" cy="121424"/>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AF7BE17D-9F8A-CBC1-97DD-6A0BF47A2E69}"/>
              </a:ext>
            </a:extLst>
          </p:cNvPr>
          <p:cNvCxnSpPr>
            <a:cxnSpLocks/>
          </p:cNvCxnSpPr>
          <p:nvPr/>
        </p:nvCxnSpPr>
        <p:spPr>
          <a:xfrm flipV="1">
            <a:off x="5767585" y="3124966"/>
            <a:ext cx="180678" cy="121424"/>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9AF9D8A2-E8E1-8B83-0572-6BBEAB8CF02F}"/>
              </a:ext>
            </a:extLst>
          </p:cNvPr>
          <p:cNvCxnSpPr>
            <a:cxnSpLocks/>
          </p:cNvCxnSpPr>
          <p:nvPr/>
        </p:nvCxnSpPr>
        <p:spPr>
          <a:xfrm flipV="1">
            <a:off x="5791338" y="3170167"/>
            <a:ext cx="180678" cy="121424"/>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512F49E8-5109-4874-2A9D-2F3B287610B4}"/>
              </a:ext>
            </a:extLst>
          </p:cNvPr>
          <p:cNvCxnSpPr>
            <a:cxnSpLocks/>
          </p:cNvCxnSpPr>
          <p:nvPr/>
        </p:nvCxnSpPr>
        <p:spPr>
          <a:xfrm flipV="1">
            <a:off x="5813068" y="3217704"/>
            <a:ext cx="180678" cy="121424"/>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C874A70B-9C3A-8709-76F0-10F87E0BA5AC}"/>
              </a:ext>
            </a:extLst>
          </p:cNvPr>
          <p:cNvCxnSpPr>
            <a:cxnSpLocks/>
          </p:cNvCxnSpPr>
          <p:nvPr/>
        </p:nvCxnSpPr>
        <p:spPr>
          <a:xfrm flipV="1">
            <a:off x="5853513" y="3253932"/>
            <a:ext cx="180678" cy="121424"/>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sp>
        <p:nvSpPr>
          <p:cNvPr id="34" name="Oval 33">
            <a:extLst>
              <a:ext uri="{FF2B5EF4-FFF2-40B4-BE49-F238E27FC236}">
                <a16:creationId xmlns:a16="http://schemas.microsoft.com/office/drawing/2014/main" id="{48D2076F-54BA-D11E-2AA0-C5C9AD8A5EFA}"/>
              </a:ext>
            </a:extLst>
          </p:cNvPr>
          <p:cNvSpPr/>
          <p:nvPr/>
        </p:nvSpPr>
        <p:spPr>
          <a:xfrm>
            <a:off x="7978048" y="2337222"/>
            <a:ext cx="1197036" cy="1197036"/>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48" name="Rectangle: Single Corner Snipped 47">
            <a:extLst>
              <a:ext uri="{FF2B5EF4-FFF2-40B4-BE49-F238E27FC236}">
                <a16:creationId xmlns:a16="http://schemas.microsoft.com/office/drawing/2014/main" id="{6CE822D7-FFF4-3CFD-8995-6DF3B10B123A}"/>
              </a:ext>
            </a:extLst>
          </p:cNvPr>
          <p:cNvSpPr/>
          <p:nvPr/>
        </p:nvSpPr>
        <p:spPr>
          <a:xfrm rot="10800000" flipH="1">
            <a:off x="9489169" y="2878315"/>
            <a:ext cx="2076425" cy="2160457"/>
          </a:xfrm>
          <a:prstGeom prst="snip1Rect">
            <a:avLst>
              <a:gd name="adj" fmla="val 15447"/>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49" name="TextBox 48">
            <a:extLst>
              <a:ext uri="{FF2B5EF4-FFF2-40B4-BE49-F238E27FC236}">
                <a16:creationId xmlns:a16="http://schemas.microsoft.com/office/drawing/2014/main" id="{821C1DC0-BFF4-0EC6-A37A-5521C400459A}"/>
              </a:ext>
            </a:extLst>
          </p:cNvPr>
          <p:cNvSpPr txBox="1"/>
          <p:nvPr/>
        </p:nvSpPr>
        <p:spPr>
          <a:xfrm>
            <a:off x="9574020" y="3507362"/>
            <a:ext cx="2057420" cy="116955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mn-cs"/>
              </a:rPr>
              <a:t>Bids assessed &amp; Provider informed of accepted &amp; rejected bids via Electron Connect</a:t>
            </a:r>
          </a:p>
        </p:txBody>
      </p:sp>
      <p:sp>
        <p:nvSpPr>
          <p:cNvPr id="50" name="Oval 49">
            <a:extLst>
              <a:ext uri="{FF2B5EF4-FFF2-40B4-BE49-F238E27FC236}">
                <a16:creationId xmlns:a16="http://schemas.microsoft.com/office/drawing/2014/main" id="{6EE67A66-D908-ADDA-AC81-645C63126F69}"/>
              </a:ext>
            </a:extLst>
          </p:cNvPr>
          <p:cNvSpPr/>
          <p:nvPr/>
        </p:nvSpPr>
        <p:spPr>
          <a:xfrm>
            <a:off x="10195417" y="2333135"/>
            <a:ext cx="1197036" cy="1197036"/>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84" name="TextBox 83">
            <a:extLst>
              <a:ext uri="{FF2B5EF4-FFF2-40B4-BE49-F238E27FC236}">
                <a16:creationId xmlns:a16="http://schemas.microsoft.com/office/drawing/2014/main" id="{1B723F3A-B106-D3FB-67BF-BD26249BF171}"/>
              </a:ext>
            </a:extLst>
          </p:cNvPr>
          <p:cNvSpPr txBox="1"/>
          <p:nvPr/>
        </p:nvSpPr>
        <p:spPr>
          <a:xfrm>
            <a:off x="1519617" y="2522150"/>
            <a:ext cx="693348" cy="769441"/>
          </a:xfrm>
          <a:prstGeom prst="rect">
            <a:avLst/>
          </a:prstGeom>
          <a:noFill/>
        </p:spPr>
        <p:txBody>
          <a:bodyPr wrap="square" rtlCol="0">
            <a:spAutoFit/>
          </a:bodyPr>
          <a:lstStyle/>
          <a:p>
            <a:r>
              <a:rPr lang="en-GB" sz="4400" b="1">
                <a:solidFill>
                  <a:schemeClr val="bg1"/>
                </a:solidFill>
              </a:rPr>
              <a:t>1</a:t>
            </a:r>
          </a:p>
        </p:txBody>
      </p:sp>
      <p:sp>
        <p:nvSpPr>
          <p:cNvPr id="85" name="TextBox 84">
            <a:extLst>
              <a:ext uri="{FF2B5EF4-FFF2-40B4-BE49-F238E27FC236}">
                <a16:creationId xmlns:a16="http://schemas.microsoft.com/office/drawing/2014/main" id="{681EE3EE-B112-026B-DAE9-170F96595E0B}"/>
              </a:ext>
            </a:extLst>
          </p:cNvPr>
          <p:cNvSpPr txBox="1"/>
          <p:nvPr/>
        </p:nvSpPr>
        <p:spPr>
          <a:xfrm>
            <a:off x="3727758" y="2522150"/>
            <a:ext cx="693348" cy="769441"/>
          </a:xfrm>
          <a:prstGeom prst="rect">
            <a:avLst/>
          </a:prstGeom>
          <a:noFill/>
        </p:spPr>
        <p:txBody>
          <a:bodyPr wrap="square" rtlCol="0">
            <a:spAutoFit/>
          </a:bodyPr>
          <a:lstStyle/>
          <a:p>
            <a:r>
              <a:rPr lang="en-GB" sz="4400" b="1">
                <a:solidFill>
                  <a:schemeClr val="tx2"/>
                </a:solidFill>
              </a:rPr>
              <a:t>2</a:t>
            </a:r>
          </a:p>
        </p:txBody>
      </p:sp>
      <p:sp>
        <p:nvSpPr>
          <p:cNvPr id="86" name="TextBox 85">
            <a:extLst>
              <a:ext uri="{FF2B5EF4-FFF2-40B4-BE49-F238E27FC236}">
                <a16:creationId xmlns:a16="http://schemas.microsoft.com/office/drawing/2014/main" id="{23F45A7C-98FC-2126-F0AC-DF83C3DAFE36}"/>
              </a:ext>
            </a:extLst>
          </p:cNvPr>
          <p:cNvSpPr txBox="1"/>
          <p:nvPr/>
        </p:nvSpPr>
        <p:spPr>
          <a:xfrm>
            <a:off x="6046982" y="2522150"/>
            <a:ext cx="693348" cy="769441"/>
          </a:xfrm>
          <a:prstGeom prst="rect">
            <a:avLst/>
          </a:prstGeom>
          <a:noFill/>
        </p:spPr>
        <p:txBody>
          <a:bodyPr wrap="square" rtlCol="0">
            <a:spAutoFit/>
          </a:bodyPr>
          <a:lstStyle/>
          <a:p>
            <a:r>
              <a:rPr lang="en-GB" sz="4400" b="1">
                <a:solidFill>
                  <a:schemeClr val="bg1"/>
                </a:solidFill>
              </a:rPr>
              <a:t>3</a:t>
            </a:r>
          </a:p>
        </p:txBody>
      </p:sp>
      <p:sp>
        <p:nvSpPr>
          <p:cNvPr id="87" name="TextBox 86">
            <a:extLst>
              <a:ext uri="{FF2B5EF4-FFF2-40B4-BE49-F238E27FC236}">
                <a16:creationId xmlns:a16="http://schemas.microsoft.com/office/drawing/2014/main" id="{071C2F61-638B-B3A0-DAE4-367B28A7449F}"/>
              </a:ext>
            </a:extLst>
          </p:cNvPr>
          <p:cNvSpPr txBox="1"/>
          <p:nvPr/>
        </p:nvSpPr>
        <p:spPr>
          <a:xfrm>
            <a:off x="8320818" y="2522150"/>
            <a:ext cx="693348" cy="769441"/>
          </a:xfrm>
          <a:prstGeom prst="rect">
            <a:avLst/>
          </a:prstGeom>
          <a:noFill/>
        </p:spPr>
        <p:txBody>
          <a:bodyPr wrap="square" rtlCol="0">
            <a:spAutoFit/>
          </a:bodyPr>
          <a:lstStyle/>
          <a:p>
            <a:r>
              <a:rPr lang="en-GB" sz="4400" b="1">
                <a:solidFill>
                  <a:schemeClr val="bg1"/>
                </a:solidFill>
              </a:rPr>
              <a:t>4</a:t>
            </a:r>
          </a:p>
        </p:txBody>
      </p:sp>
      <p:sp>
        <p:nvSpPr>
          <p:cNvPr id="88" name="TextBox 87">
            <a:extLst>
              <a:ext uri="{FF2B5EF4-FFF2-40B4-BE49-F238E27FC236}">
                <a16:creationId xmlns:a16="http://schemas.microsoft.com/office/drawing/2014/main" id="{9A0928BE-8AC4-D872-14EE-60E5C74F3DC4}"/>
              </a:ext>
            </a:extLst>
          </p:cNvPr>
          <p:cNvSpPr txBox="1"/>
          <p:nvPr/>
        </p:nvSpPr>
        <p:spPr>
          <a:xfrm>
            <a:off x="10544717" y="2511264"/>
            <a:ext cx="693348" cy="769441"/>
          </a:xfrm>
          <a:prstGeom prst="rect">
            <a:avLst/>
          </a:prstGeom>
          <a:noFill/>
        </p:spPr>
        <p:txBody>
          <a:bodyPr wrap="square" rtlCol="0">
            <a:spAutoFit/>
          </a:bodyPr>
          <a:lstStyle/>
          <a:p>
            <a:r>
              <a:rPr lang="en-GB" sz="4400" b="1">
                <a:solidFill>
                  <a:schemeClr val="bg1"/>
                </a:solidFill>
              </a:rPr>
              <a:t>5</a:t>
            </a:r>
          </a:p>
        </p:txBody>
      </p:sp>
      <p:sp>
        <p:nvSpPr>
          <p:cNvPr id="91" name="Rectangle 90">
            <a:extLst>
              <a:ext uri="{FF2B5EF4-FFF2-40B4-BE49-F238E27FC236}">
                <a16:creationId xmlns:a16="http://schemas.microsoft.com/office/drawing/2014/main" id="{F5332828-E533-FEED-1348-E31BC9BD28C7}"/>
              </a:ext>
            </a:extLst>
          </p:cNvPr>
          <p:cNvSpPr/>
          <p:nvPr/>
        </p:nvSpPr>
        <p:spPr>
          <a:xfrm>
            <a:off x="2556090" y="1725631"/>
            <a:ext cx="7182577" cy="511730"/>
          </a:xfrm>
          <a:prstGeom prst="rect">
            <a:avLst/>
          </a:prstGeom>
          <a:noFill/>
          <a:ln>
            <a:noFill/>
          </a:ln>
        </p:spPr>
        <p:style>
          <a:lnRef idx="0">
            <a:scrgbClr r="0" g="0" b="0"/>
          </a:lnRef>
          <a:fillRef idx="0">
            <a:scrgbClr r="0" g="0" b="0"/>
          </a:fillRef>
          <a:effectRef idx="0">
            <a:scrgbClr r="0" g="0" b="0"/>
          </a:effectRef>
          <a:fontRef idx="minor">
            <a:schemeClr val="lt1"/>
          </a:fontRef>
        </p:style>
        <p:txBody>
          <a:bodyPr bIns="144000"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a:ln>
                  <a:noFill/>
                </a:ln>
                <a:solidFill>
                  <a:schemeClr val="bg1"/>
                </a:solidFill>
                <a:effectLst/>
                <a:uLnTx/>
                <a:uFillTx/>
                <a:latin typeface="Arial"/>
                <a:ea typeface="+mn-ea"/>
                <a:cs typeface="+mn-cs"/>
              </a:rPr>
              <a:t>For Providers that meet the bidding pre-requisites, these are the steps for making bid submissions: </a:t>
            </a:r>
          </a:p>
        </p:txBody>
      </p:sp>
      <p:sp>
        <p:nvSpPr>
          <p:cNvPr id="92" name="TextBox 91">
            <a:extLst>
              <a:ext uri="{FF2B5EF4-FFF2-40B4-BE49-F238E27FC236}">
                <a16:creationId xmlns:a16="http://schemas.microsoft.com/office/drawing/2014/main" id="{D36EA1C6-EFF1-0EBB-AADA-23819996C38A}"/>
              </a:ext>
            </a:extLst>
          </p:cNvPr>
          <p:cNvSpPr txBox="1"/>
          <p:nvPr/>
        </p:nvSpPr>
        <p:spPr>
          <a:xfrm>
            <a:off x="367362" y="569996"/>
            <a:ext cx="6495481" cy="523220"/>
          </a:xfrm>
          <a:prstGeom prst="rect">
            <a:avLst/>
          </a:prstGeom>
          <a:noFill/>
        </p:spPr>
        <p:txBody>
          <a:bodyPr wrap="square" rtlCol="0">
            <a:spAutoFit/>
          </a:bodyPr>
          <a:lstStyle/>
          <a:p>
            <a:r>
              <a:rPr lang="en-GB" sz="2800" b="1" cap="all">
                <a:solidFill>
                  <a:schemeClr val="accent1"/>
                </a:solidFill>
                <a:latin typeface="+mj-lt"/>
                <a:ea typeface="+mj-ea"/>
                <a:cs typeface="+mj-cs"/>
              </a:rPr>
              <a:t>Bidding</a:t>
            </a:r>
          </a:p>
        </p:txBody>
      </p:sp>
      <p:pic>
        <p:nvPicPr>
          <p:cNvPr id="97" name="Graphic 96">
            <a:extLst>
              <a:ext uri="{FF2B5EF4-FFF2-40B4-BE49-F238E27FC236}">
                <a16:creationId xmlns:a16="http://schemas.microsoft.com/office/drawing/2014/main" id="{1F34D624-DCA0-AFB9-46C7-EF02381C5F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2716" y="1473637"/>
            <a:ext cx="678316" cy="678316"/>
          </a:xfrm>
          <a:prstGeom prst="rect">
            <a:avLst/>
          </a:prstGeom>
        </p:spPr>
      </p:pic>
      <p:pic>
        <p:nvPicPr>
          <p:cNvPr id="98" name="Graphic 97">
            <a:extLst>
              <a:ext uri="{FF2B5EF4-FFF2-40B4-BE49-F238E27FC236}">
                <a16:creationId xmlns:a16="http://schemas.microsoft.com/office/drawing/2014/main" id="{5D9B3073-2B0C-FA8A-01B7-45C0FCFD6E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99741" y="1473637"/>
            <a:ext cx="678316" cy="678316"/>
          </a:xfrm>
          <a:prstGeom prst="rect">
            <a:avLst/>
          </a:prstGeom>
        </p:spPr>
      </p:pic>
      <p:pic>
        <p:nvPicPr>
          <p:cNvPr id="100" name="Graphic 99">
            <a:extLst>
              <a:ext uri="{FF2B5EF4-FFF2-40B4-BE49-F238E27FC236}">
                <a16:creationId xmlns:a16="http://schemas.microsoft.com/office/drawing/2014/main" id="{0D930650-29F8-74C4-50BD-56EF0709B1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90141" y="2440856"/>
            <a:ext cx="967150" cy="967150"/>
          </a:xfrm>
          <a:prstGeom prst="rect">
            <a:avLst/>
          </a:prstGeom>
        </p:spPr>
      </p:pic>
      <p:pic>
        <p:nvPicPr>
          <p:cNvPr id="101" name="Graphic 100">
            <a:extLst>
              <a:ext uri="{FF2B5EF4-FFF2-40B4-BE49-F238E27FC236}">
                <a16:creationId xmlns:a16="http://schemas.microsoft.com/office/drawing/2014/main" id="{1DA16DF5-8C2A-67B5-7752-C67762ED95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93815" y="2440856"/>
            <a:ext cx="967150" cy="967150"/>
          </a:xfrm>
          <a:prstGeom prst="rect">
            <a:avLst/>
          </a:prstGeom>
        </p:spPr>
      </p:pic>
      <p:pic>
        <p:nvPicPr>
          <p:cNvPr id="102" name="Graphic 101">
            <a:extLst>
              <a:ext uri="{FF2B5EF4-FFF2-40B4-BE49-F238E27FC236}">
                <a16:creationId xmlns:a16="http://schemas.microsoft.com/office/drawing/2014/main" id="{A5060421-2B95-9F8F-0D44-EA123D9F7A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18699" y="2440856"/>
            <a:ext cx="967150" cy="967150"/>
          </a:xfrm>
          <a:prstGeom prst="rect">
            <a:avLst/>
          </a:prstGeom>
        </p:spPr>
      </p:pic>
      <p:pic>
        <p:nvPicPr>
          <p:cNvPr id="103" name="Graphic 102">
            <a:extLst>
              <a:ext uri="{FF2B5EF4-FFF2-40B4-BE49-F238E27FC236}">
                <a16:creationId xmlns:a16="http://schemas.microsoft.com/office/drawing/2014/main" id="{5722E747-6A56-EDB9-704E-B1774169AA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93284" y="2440856"/>
            <a:ext cx="967150" cy="967150"/>
          </a:xfrm>
          <a:prstGeom prst="rect">
            <a:avLst/>
          </a:prstGeom>
        </p:spPr>
      </p:pic>
      <p:pic>
        <p:nvPicPr>
          <p:cNvPr id="104" name="Graphic 103">
            <a:extLst>
              <a:ext uri="{FF2B5EF4-FFF2-40B4-BE49-F238E27FC236}">
                <a16:creationId xmlns:a16="http://schemas.microsoft.com/office/drawing/2014/main" id="{0763DABE-11EE-A3D6-44BA-3B8606F518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14895" y="2440856"/>
            <a:ext cx="967150" cy="967150"/>
          </a:xfrm>
          <a:prstGeom prst="rect">
            <a:avLst/>
          </a:prstGeom>
        </p:spPr>
      </p:pic>
    </p:spTree>
    <p:extLst>
      <p:ext uri="{BB962C8B-B14F-4D97-AF65-F5344CB8AC3E}">
        <p14:creationId xmlns:p14="http://schemas.microsoft.com/office/powerpoint/2010/main" val="3458044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A11042-568C-2858-E615-CA5AFE622710}"/>
              </a:ext>
            </a:extLst>
          </p:cNvPr>
          <p:cNvSpPr txBox="1"/>
          <p:nvPr/>
        </p:nvSpPr>
        <p:spPr>
          <a:xfrm>
            <a:off x="318052" y="617413"/>
            <a:ext cx="4603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all" spc="0" normalizeH="0" baseline="0" noProof="0">
                <a:ln>
                  <a:noFill/>
                </a:ln>
                <a:solidFill>
                  <a:srgbClr val="003E66"/>
                </a:solidFill>
                <a:effectLst/>
                <a:uLnTx/>
                <a:uFillTx/>
                <a:latin typeface="Arial"/>
                <a:ea typeface="+mn-ea"/>
                <a:cs typeface="+mn-cs"/>
              </a:rPr>
              <a:t>SUMMARY for bidding</a:t>
            </a:r>
          </a:p>
        </p:txBody>
      </p:sp>
      <p:sp>
        <p:nvSpPr>
          <p:cNvPr id="28" name="Rectangle: Rounded Corners 27">
            <a:extLst>
              <a:ext uri="{FF2B5EF4-FFF2-40B4-BE49-F238E27FC236}">
                <a16:creationId xmlns:a16="http://schemas.microsoft.com/office/drawing/2014/main" id="{8C4212BF-2E87-9A54-08B5-8093DFA4A347}"/>
              </a:ext>
            </a:extLst>
          </p:cNvPr>
          <p:cNvSpPr/>
          <p:nvPr/>
        </p:nvSpPr>
        <p:spPr>
          <a:xfrm>
            <a:off x="327140" y="1102618"/>
            <a:ext cx="8393950" cy="54055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a:ea typeface="+mn-ea"/>
                <a:cs typeface="+mn-cs"/>
              </a:rPr>
              <a:t>The pre-requisites for participating in short-term and long-term bidding are:</a:t>
            </a:r>
          </a:p>
        </p:txBody>
      </p:sp>
      <p:graphicFrame>
        <p:nvGraphicFramePr>
          <p:cNvPr id="4" name="Table 3">
            <a:extLst>
              <a:ext uri="{FF2B5EF4-FFF2-40B4-BE49-F238E27FC236}">
                <a16:creationId xmlns:a16="http://schemas.microsoft.com/office/drawing/2014/main" id="{CD2A8FBF-F2F3-28B2-0359-6AE18FFF7EFA}"/>
              </a:ext>
            </a:extLst>
          </p:cNvPr>
          <p:cNvGraphicFramePr>
            <a:graphicFrameLocks noGrp="1"/>
          </p:cNvGraphicFramePr>
          <p:nvPr/>
        </p:nvGraphicFramePr>
        <p:xfrm>
          <a:off x="629501" y="1769651"/>
          <a:ext cx="10739620" cy="4297487"/>
        </p:xfrm>
        <a:graphic>
          <a:graphicData uri="http://schemas.openxmlformats.org/drawingml/2006/table">
            <a:tbl>
              <a:tblPr firstRow="1" bandRow="1">
                <a:tableStyleId>{0E3FDE45-AF77-4B5C-9715-49D594BDF05E}</a:tableStyleId>
              </a:tblPr>
              <a:tblGrid>
                <a:gridCol w="3848513">
                  <a:extLst>
                    <a:ext uri="{9D8B030D-6E8A-4147-A177-3AD203B41FA5}">
                      <a16:colId xmlns:a16="http://schemas.microsoft.com/office/drawing/2014/main" val="3038145866"/>
                    </a:ext>
                  </a:extLst>
                </a:gridCol>
                <a:gridCol w="3373193">
                  <a:extLst>
                    <a:ext uri="{9D8B030D-6E8A-4147-A177-3AD203B41FA5}">
                      <a16:colId xmlns:a16="http://schemas.microsoft.com/office/drawing/2014/main" val="2499012330"/>
                    </a:ext>
                  </a:extLst>
                </a:gridCol>
                <a:gridCol w="3517914">
                  <a:extLst>
                    <a:ext uri="{9D8B030D-6E8A-4147-A177-3AD203B41FA5}">
                      <a16:colId xmlns:a16="http://schemas.microsoft.com/office/drawing/2014/main" val="2921187915"/>
                    </a:ext>
                  </a:extLst>
                </a:gridCol>
              </a:tblGrid>
              <a:tr h="659284">
                <a:tc>
                  <a:txBody>
                    <a:bodyPr/>
                    <a:lstStyle/>
                    <a:p>
                      <a:pPr marL="0" algn="ctr" defTabSz="914400" rtl="0" eaLnBrk="1" latinLnBrk="0" hangingPunct="1"/>
                      <a:endParaRPr lang="en-GB" sz="1200" b="1" kern="1200">
                        <a:solidFill>
                          <a:schemeClr val="tx1"/>
                        </a:solidFill>
                        <a:latin typeface="+mn-lt"/>
                        <a:ea typeface="+mn-ea"/>
                        <a:cs typeface="+mn-cs"/>
                      </a:endParaRPr>
                    </a:p>
                  </a:txBody>
                  <a:tcPr anchor="ctr">
                    <a:lnT w="19050" cap="flat" cmpd="sng" algn="ctr">
                      <a:noFill/>
                      <a:prstDash val="sysDot"/>
                      <a:round/>
                      <a:headEnd type="none" w="med" len="med"/>
                      <a:tailEnd type="none" w="med" len="med"/>
                    </a:lnT>
                  </a:tcPr>
                </a:tc>
                <a:tc>
                  <a:txBody>
                    <a:bodyPr/>
                    <a:lstStyle/>
                    <a:p>
                      <a:pPr algn="ctr"/>
                      <a:r>
                        <a:rPr lang="en-GB" sz="1800">
                          <a:solidFill>
                            <a:schemeClr val="bg1"/>
                          </a:solidFill>
                        </a:rPr>
                        <a:t>Long Term Markets</a:t>
                      </a:r>
                    </a:p>
                    <a:p>
                      <a:pPr algn="ctr"/>
                      <a:r>
                        <a:rPr lang="en-GB" sz="1400">
                          <a:solidFill>
                            <a:schemeClr val="bg1"/>
                          </a:solidFill>
                        </a:rPr>
                        <a:t> (&gt; 3 months ahead of delivery)</a:t>
                      </a:r>
                    </a:p>
                  </a:txBody>
                  <a:tcPr marL="45720" marR="45720" anchor="ctr">
                    <a:lnR w="19050" cap="flat" cmpd="sng" algn="ctr">
                      <a:solidFill>
                        <a:schemeClr val="bg1"/>
                      </a:solidFill>
                      <a:prstDash val="sysDot"/>
                      <a:round/>
                      <a:headEnd type="none" w="med" len="med"/>
                      <a:tailEnd type="none" w="med" len="med"/>
                    </a:lnR>
                    <a:lnT w="19050" cap="flat" cmpd="sng" algn="ctr">
                      <a:noFill/>
                      <a:prstDash val="sysDot"/>
                      <a:round/>
                      <a:headEnd type="none" w="med" len="med"/>
                      <a:tailEnd type="none" w="med" len="med"/>
                    </a:lnT>
                    <a:solidFill>
                      <a:schemeClr val="accent1"/>
                    </a:solidFill>
                  </a:tcPr>
                </a:tc>
                <a:tc>
                  <a:txBody>
                    <a:bodyPr/>
                    <a:lstStyle/>
                    <a:p>
                      <a:pPr algn="ctr"/>
                      <a:r>
                        <a:rPr lang="en-GB" sz="1800">
                          <a:solidFill>
                            <a:schemeClr val="bg1"/>
                          </a:solidFill>
                        </a:rPr>
                        <a:t>Short Term Markets </a:t>
                      </a:r>
                    </a:p>
                    <a:p>
                      <a:pPr algn="ctr"/>
                      <a:r>
                        <a:rPr lang="en-GB" sz="1400">
                          <a:solidFill>
                            <a:schemeClr val="bg1"/>
                          </a:solidFill>
                        </a:rPr>
                        <a:t>(&lt;3 months ahead of delivery)</a:t>
                      </a:r>
                    </a:p>
                  </a:txBody>
                  <a:tcPr anchor="ctr">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noFill/>
                      <a:prstDash val="sysDot"/>
                      <a:round/>
                      <a:headEnd type="none" w="med" len="med"/>
                      <a:tailEnd type="none" w="med" len="med"/>
                    </a:lnT>
                    <a:solidFill>
                      <a:schemeClr val="accent1"/>
                    </a:solidFill>
                  </a:tcPr>
                </a:tc>
                <a:extLst>
                  <a:ext uri="{0D108BD9-81ED-4DB2-BD59-A6C34878D82A}">
                    <a16:rowId xmlns:a16="http://schemas.microsoft.com/office/drawing/2014/main" val="3323290292"/>
                  </a:ext>
                </a:extLst>
              </a:tr>
              <a:tr h="863148">
                <a:tc>
                  <a:txBody>
                    <a:bodyPr/>
                    <a:lstStyle/>
                    <a:p>
                      <a:pPr marL="0" algn="l" defTabSz="914400" rtl="0" eaLnBrk="1" latinLnBrk="0" hangingPunct="1"/>
                      <a:r>
                        <a:rPr lang="en-GB" sz="1500" b="1" kern="1200">
                          <a:solidFill>
                            <a:schemeClr val="bg1"/>
                          </a:solidFill>
                        </a:rPr>
                        <a:t>Signed Overarching Agreement</a:t>
                      </a:r>
                    </a:p>
                  </a:txBody>
                  <a:tcPr marL="576000" anchor="ctr">
                    <a:lnB w="28575" cap="flat" cmpd="sng" algn="ctr">
                      <a:solidFill>
                        <a:schemeClr val="bg1"/>
                      </a:solidFill>
                      <a:prstDash val="solid"/>
                      <a:round/>
                      <a:headEnd type="none" w="med" len="med"/>
                      <a:tailEnd type="none" w="med" len="med"/>
                    </a:lnB>
                    <a:solidFill>
                      <a:schemeClr val="tx2">
                        <a:lumMod val="60000"/>
                        <a:lumOff val="40000"/>
                      </a:schemeClr>
                    </a:solidFill>
                  </a:tcPr>
                </a:tc>
                <a:tc>
                  <a:txBody>
                    <a:bodyPr/>
                    <a:lstStyle/>
                    <a:p>
                      <a:pPr algn="ctr"/>
                      <a:endParaRPr lang="en-GB" sz="1400">
                        <a:solidFill>
                          <a:schemeClr val="tx1"/>
                        </a:solidFill>
                      </a:endParaRPr>
                    </a:p>
                  </a:txBody>
                  <a:tcPr anchor="ctr">
                    <a:lnR w="19050" cap="flat" cmpd="sng" algn="ctr">
                      <a:solidFill>
                        <a:schemeClr val="tx2"/>
                      </a:solidFill>
                      <a:prstDash val="sysDot"/>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endParaRPr lang="en-GB" sz="1400">
                        <a:solidFill>
                          <a:schemeClr val="tx1"/>
                        </a:solidFill>
                      </a:endParaRPr>
                    </a:p>
                  </a:txBody>
                  <a:tcPr anchor="ctr">
                    <a:lnL w="19050" cap="flat" cmpd="sng" algn="ctr">
                      <a:solidFill>
                        <a:schemeClr val="tx2"/>
                      </a:solidFill>
                      <a:prstDash val="sysDot"/>
                      <a:round/>
                      <a:headEnd type="none" w="med" len="med"/>
                      <a:tailEnd type="none" w="med" len="med"/>
                    </a:lnL>
                    <a:lnR w="19050" cap="flat" cmpd="sng" algn="ctr">
                      <a:solidFill>
                        <a:schemeClr val="tx2"/>
                      </a:solidFill>
                      <a:prstDash val="sysDot"/>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221524983"/>
                  </a:ext>
                </a:extLst>
              </a:tr>
              <a:tr h="981649">
                <a:tc>
                  <a:txBody>
                    <a:bodyPr/>
                    <a:lstStyle/>
                    <a:p>
                      <a:pPr marL="0" algn="l" defTabSz="914400" rtl="0" eaLnBrk="1" latinLnBrk="0" hangingPunct="1"/>
                      <a:r>
                        <a:rPr lang="en-GB" sz="1500" b="1" kern="1200">
                          <a:solidFill>
                            <a:schemeClr val="bg1"/>
                          </a:solidFill>
                        </a:rPr>
                        <a:t>Assets attached to markets and tagged in the </a:t>
                      </a:r>
                      <a:r>
                        <a:rPr lang="en-GB" sz="1500" b="1" kern="1200" err="1">
                          <a:solidFill>
                            <a:schemeClr val="bg1"/>
                          </a:solidFill>
                        </a:rPr>
                        <a:t>ElectronConnect</a:t>
                      </a:r>
                      <a:r>
                        <a:rPr lang="en-GB" sz="1500" b="1" kern="1200">
                          <a:solidFill>
                            <a:schemeClr val="bg1"/>
                          </a:solidFill>
                        </a:rPr>
                        <a:t> platform </a:t>
                      </a:r>
                    </a:p>
                  </a:txBody>
                  <a:tcPr marL="57600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60000"/>
                        <a:lumOff val="40000"/>
                      </a:schemeClr>
                    </a:solidFill>
                  </a:tcPr>
                </a:tc>
                <a:tc>
                  <a:txBody>
                    <a:bodyPr/>
                    <a:lstStyle/>
                    <a:p>
                      <a:pPr algn="ctr"/>
                      <a:endParaRPr lang="en-GB" sz="1400">
                        <a:solidFill>
                          <a:schemeClr val="tx1"/>
                        </a:solidFill>
                      </a:endParaRPr>
                    </a:p>
                  </a:txBody>
                  <a:tcPr anchor="ctr">
                    <a:lnR w="19050" cap="flat" cmpd="sng" algn="ctr">
                      <a:solidFill>
                        <a:schemeClr val="tx2"/>
                      </a:solidFill>
                      <a:prstDash val="sys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endParaRPr lang="en-GB" sz="1400">
                        <a:solidFill>
                          <a:schemeClr val="tx1"/>
                        </a:solidFill>
                      </a:endParaRPr>
                    </a:p>
                  </a:txBody>
                  <a:tcPr anchor="ctr">
                    <a:lnL w="19050" cap="flat" cmpd="sng" algn="ctr">
                      <a:solidFill>
                        <a:schemeClr val="tx2"/>
                      </a:solidFill>
                      <a:prstDash val="sysDot"/>
                      <a:round/>
                      <a:headEnd type="none" w="med" len="med"/>
                      <a:tailEnd type="none" w="med" len="med"/>
                    </a:lnL>
                    <a:lnR w="19050" cap="flat" cmpd="sng" algn="ctr">
                      <a:solidFill>
                        <a:schemeClr val="tx2"/>
                      </a:solidFill>
                      <a:prstDash val="sys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79908234"/>
                  </a:ext>
                </a:extLst>
              </a:tr>
              <a:tr h="873196">
                <a:tc>
                  <a:txBody>
                    <a:bodyPr/>
                    <a:lstStyle/>
                    <a:p>
                      <a:pPr marL="0" algn="l" defTabSz="914400" rtl="0" eaLnBrk="1" latinLnBrk="0" hangingPunct="1"/>
                      <a:r>
                        <a:rPr lang="en-GB" sz="1500" b="1" kern="1200">
                          <a:solidFill>
                            <a:schemeClr val="bg1"/>
                          </a:solidFill>
                          <a:latin typeface="+mn-lt"/>
                          <a:ea typeface="+mn-ea"/>
                          <a:cs typeface="+mn-cs"/>
                        </a:rPr>
                        <a:t>Flexible Power Onboarded</a:t>
                      </a:r>
                    </a:p>
                  </a:txBody>
                  <a:tcPr marL="57600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60000"/>
                        <a:lumOff val="40000"/>
                      </a:schemeClr>
                    </a:solidFill>
                  </a:tcPr>
                </a:tc>
                <a:tc>
                  <a:txBody>
                    <a:bodyPr/>
                    <a:lstStyle/>
                    <a:p>
                      <a:pPr algn="ctr"/>
                      <a:endParaRPr lang="en-GB" sz="1400">
                        <a:solidFill>
                          <a:schemeClr val="tx1"/>
                        </a:solidFill>
                      </a:endParaRPr>
                    </a:p>
                  </a:txBody>
                  <a:tcPr anchor="ctr">
                    <a:lnR w="19050" cap="flat" cmpd="sng" algn="ctr">
                      <a:solidFill>
                        <a:schemeClr val="tx2"/>
                      </a:solidFill>
                      <a:prstDash val="sys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endParaRPr lang="en-GB" sz="1400">
                        <a:solidFill>
                          <a:schemeClr val="tx1"/>
                        </a:solidFill>
                      </a:endParaRPr>
                    </a:p>
                  </a:txBody>
                  <a:tcPr anchor="ctr">
                    <a:lnL w="19050" cap="flat" cmpd="sng" algn="ctr">
                      <a:solidFill>
                        <a:schemeClr val="tx2"/>
                      </a:solidFill>
                      <a:prstDash val="sysDot"/>
                      <a:round/>
                      <a:headEnd type="none" w="med" len="med"/>
                      <a:tailEnd type="none" w="med" len="med"/>
                    </a:lnL>
                    <a:lnR w="19050" cap="flat" cmpd="sng" algn="ctr">
                      <a:solidFill>
                        <a:schemeClr val="tx2"/>
                      </a:solidFill>
                      <a:prstDash val="sys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187573113"/>
                  </a:ext>
                </a:extLst>
              </a:tr>
              <a:tr h="920210">
                <a:tc>
                  <a:txBody>
                    <a:bodyPr/>
                    <a:lstStyle/>
                    <a:p>
                      <a:pPr marL="0" algn="l" defTabSz="914400" rtl="0" eaLnBrk="1" latinLnBrk="0" hangingPunct="1"/>
                      <a:r>
                        <a:rPr lang="en-GB" sz="1500" b="1" kern="1200">
                          <a:solidFill>
                            <a:schemeClr val="bg1"/>
                          </a:solidFill>
                        </a:rPr>
                        <a:t>Settlement System Set Up</a:t>
                      </a:r>
                    </a:p>
                  </a:txBody>
                  <a:tcPr marL="576000" anchor="ctr">
                    <a:lnT w="28575"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tx2">
                        <a:lumMod val="60000"/>
                        <a:lumOff val="40000"/>
                      </a:schemeClr>
                    </a:solidFill>
                  </a:tcPr>
                </a:tc>
                <a:tc>
                  <a:txBody>
                    <a:bodyPr/>
                    <a:lstStyle/>
                    <a:p>
                      <a:pPr algn="ctr"/>
                      <a:endParaRPr lang="en-GB" sz="1400">
                        <a:solidFill>
                          <a:schemeClr val="tx1"/>
                        </a:solidFill>
                      </a:endParaRPr>
                    </a:p>
                  </a:txBody>
                  <a:tcPr anchor="ctr">
                    <a:lnR w="19050" cap="flat" cmpd="sng" algn="ctr">
                      <a:solidFill>
                        <a:schemeClr val="tx2"/>
                      </a:solidFill>
                      <a:prstDash val="sysDot"/>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a:solidFill>
                          <a:schemeClr val="tx1"/>
                        </a:solidFill>
                      </a:endParaRPr>
                    </a:p>
                  </a:txBody>
                  <a:tcPr anchor="ctr">
                    <a:lnL w="19050" cap="flat" cmpd="sng" algn="ctr">
                      <a:solidFill>
                        <a:schemeClr val="tx2"/>
                      </a:solidFill>
                      <a:prstDash val="sysDot"/>
                      <a:round/>
                      <a:headEnd type="none" w="med" len="med"/>
                      <a:tailEnd type="none" w="med" len="med"/>
                    </a:lnL>
                    <a:lnR w="19050" cap="flat" cmpd="sng" algn="ctr">
                      <a:solidFill>
                        <a:schemeClr val="tx2"/>
                      </a:solidFill>
                      <a:prstDash val="sysDot"/>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270271533"/>
                  </a:ext>
                </a:extLst>
              </a:tr>
            </a:tbl>
          </a:graphicData>
        </a:graphic>
      </p:graphicFrame>
      <p:sp>
        <p:nvSpPr>
          <p:cNvPr id="5" name="Oval 4">
            <a:extLst>
              <a:ext uri="{FF2B5EF4-FFF2-40B4-BE49-F238E27FC236}">
                <a16:creationId xmlns:a16="http://schemas.microsoft.com/office/drawing/2014/main" id="{B0A36134-0A9D-2FDC-CBD0-AFC70D5587CE}"/>
              </a:ext>
            </a:extLst>
          </p:cNvPr>
          <p:cNvSpPr/>
          <p:nvPr/>
        </p:nvSpPr>
        <p:spPr>
          <a:xfrm>
            <a:off x="412495" y="2465213"/>
            <a:ext cx="771526" cy="771526"/>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F94FE802-49E3-00E8-F687-9A0E29215B6B}"/>
              </a:ext>
            </a:extLst>
          </p:cNvPr>
          <p:cNvSpPr/>
          <p:nvPr/>
        </p:nvSpPr>
        <p:spPr>
          <a:xfrm>
            <a:off x="412495" y="3385880"/>
            <a:ext cx="771526" cy="771526"/>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75221A78-9C0B-2531-6C4C-C0A504F33B1D}"/>
              </a:ext>
            </a:extLst>
          </p:cNvPr>
          <p:cNvSpPr/>
          <p:nvPr/>
        </p:nvSpPr>
        <p:spPr>
          <a:xfrm>
            <a:off x="412495" y="5230344"/>
            <a:ext cx="771526" cy="771526"/>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Graphic 28">
            <a:extLst>
              <a:ext uri="{FF2B5EF4-FFF2-40B4-BE49-F238E27FC236}">
                <a16:creationId xmlns:a16="http://schemas.microsoft.com/office/drawing/2014/main" id="{4A674ECB-F4D4-8980-14A1-74A3078952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8450" y="2545468"/>
            <a:ext cx="623518" cy="623518"/>
          </a:xfrm>
          <a:prstGeom prst="rect">
            <a:avLst/>
          </a:prstGeom>
        </p:spPr>
      </p:pic>
      <p:pic>
        <p:nvPicPr>
          <p:cNvPr id="34" name="Graphic 33">
            <a:extLst>
              <a:ext uri="{FF2B5EF4-FFF2-40B4-BE49-F238E27FC236}">
                <a16:creationId xmlns:a16="http://schemas.microsoft.com/office/drawing/2014/main" id="{60709FDF-FA4F-A3D9-AFD8-72FD74554F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8450" y="3464334"/>
            <a:ext cx="614617" cy="614617"/>
          </a:xfrm>
          <a:prstGeom prst="rect">
            <a:avLst/>
          </a:prstGeom>
        </p:spPr>
      </p:pic>
      <p:sp>
        <p:nvSpPr>
          <p:cNvPr id="35" name="Oval 34">
            <a:extLst>
              <a:ext uri="{FF2B5EF4-FFF2-40B4-BE49-F238E27FC236}">
                <a16:creationId xmlns:a16="http://schemas.microsoft.com/office/drawing/2014/main" id="{9CAC1018-745B-D2A8-DF40-67C3C79F1A17}"/>
              </a:ext>
            </a:extLst>
          </p:cNvPr>
          <p:cNvSpPr/>
          <p:nvPr/>
        </p:nvSpPr>
        <p:spPr>
          <a:xfrm>
            <a:off x="412495" y="4324341"/>
            <a:ext cx="771526" cy="771526"/>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Graphic 36">
            <a:extLst>
              <a:ext uri="{FF2B5EF4-FFF2-40B4-BE49-F238E27FC236}">
                <a16:creationId xmlns:a16="http://schemas.microsoft.com/office/drawing/2014/main" id="{A7572A37-EBDA-FF3F-F382-AE47E4AF56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8450" y="4389206"/>
            <a:ext cx="641796" cy="641796"/>
          </a:xfrm>
          <a:prstGeom prst="rect">
            <a:avLst/>
          </a:prstGeom>
        </p:spPr>
      </p:pic>
      <p:pic>
        <p:nvPicPr>
          <p:cNvPr id="39" name="Graphic 38">
            <a:extLst>
              <a:ext uri="{FF2B5EF4-FFF2-40B4-BE49-F238E27FC236}">
                <a16:creationId xmlns:a16="http://schemas.microsoft.com/office/drawing/2014/main" id="{0B6F3217-D392-15F3-034F-51F7ABED42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8696" y="5311298"/>
            <a:ext cx="614371" cy="614371"/>
          </a:xfrm>
          <a:prstGeom prst="rect">
            <a:avLst/>
          </a:prstGeom>
        </p:spPr>
      </p:pic>
      <p:pic>
        <p:nvPicPr>
          <p:cNvPr id="41" name="Graphic 40">
            <a:extLst>
              <a:ext uri="{FF2B5EF4-FFF2-40B4-BE49-F238E27FC236}">
                <a16:creationId xmlns:a16="http://schemas.microsoft.com/office/drawing/2014/main" id="{58A104B9-22D4-2F86-FE23-84EB0B087E7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90129" y="2545468"/>
            <a:ext cx="602192" cy="602192"/>
          </a:xfrm>
          <a:prstGeom prst="rect">
            <a:avLst/>
          </a:prstGeom>
        </p:spPr>
      </p:pic>
      <p:pic>
        <p:nvPicPr>
          <p:cNvPr id="42" name="Graphic 41">
            <a:extLst>
              <a:ext uri="{FF2B5EF4-FFF2-40B4-BE49-F238E27FC236}">
                <a16:creationId xmlns:a16="http://schemas.microsoft.com/office/drawing/2014/main" id="{0FFECDF0-34DA-DA93-2EB4-E45711AC34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31375" y="2545468"/>
            <a:ext cx="602192" cy="602192"/>
          </a:xfrm>
          <a:prstGeom prst="rect">
            <a:avLst/>
          </a:prstGeom>
        </p:spPr>
      </p:pic>
      <p:pic>
        <p:nvPicPr>
          <p:cNvPr id="43" name="Graphic 42">
            <a:extLst>
              <a:ext uri="{FF2B5EF4-FFF2-40B4-BE49-F238E27FC236}">
                <a16:creationId xmlns:a16="http://schemas.microsoft.com/office/drawing/2014/main" id="{CD896C20-766D-51B7-2AFA-7BECE868B6A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31375" y="3470546"/>
            <a:ext cx="602192" cy="602192"/>
          </a:xfrm>
          <a:prstGeom prst="rect">
            <a:avLst/>
          </a:prstGeom>
        </p:spPr>
      </p:pic>
      <p:pic>
        <p:nvPicPr>
          <p:cNvPr id="44" name="Graphic 43">
            <a:extLst>
              <a:ext uri="{FF2B5EF4-FFF2-40B4-BE49-F238E27FC236}">
                <a16:creationId xmlns:a16="http://schemas.microsoft.com/office/drawing/2014/main" id="{37379C9E-F61A-660E-DFB5-A32D37F02BE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31375" y="4395624"/>
            <a:ext cx="602192" cy="602192"/>
          </a:xfrm>
          <a:prstGeom prst="rect">
            <a:avLst/>
          </a:prstGeom>
        </p:spPr>
      </p:pic>
      <p:pic>
        <p:nvPicPr>
          <p:cNvPr id="45" name="Graphic 44">
            <a:extLst>
              <a:ext uri="{FF2B5EF4-FFF2-40B4-BE49-F238E27FC236}">
                <a16:creationId xmlns:a16="http://schemas.microsoft.com/office/drawing/2014/main" id="{01CAAEE3-E7BF-335F-E68E-0DE7656951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31375" y="5311298"/>
            <a:ext cx="602192" cy="602192"/>
          </a:xfrm>
          <a:prstGeom prst="rect">
            <a:avLst/>
          </a:prstGeom>
        </p:spPr>
      </p:pic>
      <p:pic>
        <p:nvPicPr>
          <p:cNvPr id="46" name="Graphic 45">
            <a:extLst>
              <a:ext uri="{FF2B5EF4-FFF2-40B4-BE49-F238E27FC236}">
                <a16:creationId xmlns:a16="http://schemas.microsoft.com/office/drawing/2014/main" id="{C27442C0-258D-A49C-43E6-7E4750943BA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90129" y="3482260"/>
            <a:ext cx="602192" cy="602192"/>
          </a:xfrm>
          <a:prstGeom prst="rect">
            <a:avLst/>
          </a:prstGeom>
        </p:spPr>
      </p:pic>
      <p:pic>
        <p:nvPicPr>
          <p:cNvPr id="48" name="Graphic 47">
            <a:extLst>
              <a:ext uri="{FF2B5EF4-FFF2-40B4-BE49-F238E27FC236}">
                <a16:creationId xmlns:a16="http://schemas.microsoft.com/office/drawing/2014/main" id="{DEE971A9-B8E1-59E0-8F0E-77E6BCCCA37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90130" y="4419052"/>
            <a:ext cx="602191" cy="602191"/>
          </a:xfrm>
          <a:prstGeom prst="rect">
            <a:avLst/>
          </a:prstGeom>
        </p:spPr>
      </p:pic>
      <p:pic>
        <p:nvPicPr>
          <p:cNvPr id="49" name="Graphic 48">
            <a:extLst>
              <a:ext uri="{FF2B5EF4-FFF2-40B4-BE49-F238E27FC236}">
                <a16:creationId xmlns:a16="http://schemas.microsoft.com/office/drawing/2014/main" id="{137C268C-B6CD-38D2-06ED-0997D4DF9B3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90130" y="5289791"/>
            <a:ext cx="602191" cy="602191"/>
          </a:xfrm>
          <a:prstGeom prst="rect">
            <a:avLst/>
          </a:prstGeom>
        </p:spPr>
      </p:pic>
    </p:spTree>
    <p:extLst>
      <p:ext uri="{BB962C8B-B14F-4D97-AF65-F5344CB8AC3E}">
        <p14:creationId xmlns:p14="http://schemas.microsoft.com/office/powerpoint/2010/main" val="319063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Freeform: Shape 243">
            <a:extLst>
              <a:ext uri="{FF2B5EF4-FFF2-40B4-BE49-F238E27FC236}">
                <a16:creationId xmlns:a16="http://schemas.microsoft.com/office/drawing/2014/main" id="{6924C62D-DB14-184D-9610-C1BA75740062}"/>
              </a:ext>
            </a:extLst>
          </p:cNvPr>
          <p:cNvSpPr/>
          <p:nvPr/>
        </p:nvSpPr>
        <p:spPr>
          <a:xfrm>
            <a:off x="319245" y="4008067"/>
            <a:ext cx="6902455" cy="2483044"/>
          </a:xfrm>
          <a:custGeom>
            <a:avLst/>
            <a:gdLst>
              <a:gd name="connsiteX0" fmla="*/ 0 w 6902455"/>
              <a:gd name="connsiteY0" fmla="*/ 0 h 2483044"/>
              <a:gd name="connsiteX1" fmla="*/ 4050455 w 6902455"/>
              <a:gd name="connsiteY1" fmla="*/ 0 h 2483044"/>
              <a:gd name="connsiteX2" fmla="*/ 4349508 w 6902455"/>
              <a:gd name="connsiteY2" fmla="*/ 290526 h 2483044"/>
              <a:gd name="connsiteX3" fmla="*/ 6902455 w 6902455"/>
              <a:gd name="connsiteY3" fmla="*/ 290526 h 2483044"/>
              <a:gd name="connsiteX4" fmla="*/ 6902455 w 6902455"/>
              <a:gd name="connsiteY4" fmla="*/ 2483044 h 2483044"/>
              <a:gd name="connsiteX5" fmla="*/ 0 w 6902455"/>
              <a:gd name="connsiteY5" fmla="*/ 2483044 h 2483044"/>
              <a:gd name="connsiteX6" fmla="*/ 0 w 6902455"/>
              <a:gd name="connsiteY6" fmla="*/ 1469857 h 2483044"/>
              <a:gd name="connsiteX7" fmla="*/ 0 w 6902455"/>
              <a:gd name="connsiteY7" fmla="*/ 290526 h 24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2455" h="2483044">
                <a:moveTo>
                  <a:pt x="0" y="0"/>
                </a:moveTo>
                <a:lnTo>
                  <a:pt x="4050455" y="0"/>
                </a:lnTo>
                <a:lnTo>
                  <a:pt x="4349508" y="290526"/>
                </a:lnTo>
                <a:lnTo>
                  <a:pt x="6902455" y="290526"/>
                </a:lnTo>
                <a:lnTo>
                  <a:pt x="6902455" y="2483044"/>
                </a:lnTo>
                <a:lnTo>
                  <a:pt x="0" y="2483044"/>
                </a:lnTo>
                <a:lnTo>
                  <a:pt x="0" y="1469857"/>
                </a:lnTo>
                <a:lnTo>
                  <a:pt x="0" y="290526"/>
                </a:lnTo>
                <a:close/>
              </a:path>
            </a:pathLst>
          </a:cu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600"/>
          </a:p>
        </p:txBody>
      </p:sp>
      <p:sp>
        <p:nvSpPr>
          <p:cNvPr id="3" name="TextBox 2">
            <a:extLst>
              <a:ext uri="{FF2B5EF4-FFF2-40B4-BE49-F238E27FC236}">
                <a16:creationId xmlns:a16="http://schemas.microsoft.com/office/drawing/2014/main" id="{F3A11042-568C-2858-E615-CA5AFE622710}"/>
              </a:ext>
            </a:extLst>
          </p:cNvPr>
          <p:cNvSpPr txBox="1"/>
          <p:nvPr/>
        </p:nvSpPr>
        <p:spPr>
          <a:xfrm>
            <a:off x="329481" y="655364"/>
            <a:ext cx="6484975" cy="523220"/>
          </a:xfrm>
          <a:prstGeom prst="rect">
            <a:avLst/>
          </a:prstGeom>
          <a:noFill/>
        </p:spPr>
        <p:txBody>
          <a:bodyPr wrap="square" rtlCol="0">
            <a:spAutoFit/>
          </a:bodyPr>
          <a:lstStyle/>
          <a:p>
            <a:r>
              <a:rPr lang="en-GB" sz="2800" b="1" cap="all">
                <a:solidFill>
                  <a:schemeClr val="accent1"/>
                </a:solidFill>
                <a:latin typeface="+mj-lt"/>
                <a:ea typeface="+mj-ea"/>
                <a:cs typeface="+mj-cs"/>
              </a:rPr>
              <a:t>Delivering Flexibility Services</a:t>
            </a:r>
          </a:p>
        </p:txBody>
      </p:sp>
      <p:grpSp>
        <p:nvGrpSpPr>
          <p:cNvPr id="35" name="Group 34">
            <a:extLst>
              <a:ext uri="{FF2B5EF4-FFF2-40B4-BE49-F238E27FC236}">
                <a16:creationId xmlns:a16="http://schemas.microsoft.com/office/drawing/2014/main" id="{949881C8-242A-7463-E182-17E5525C9A29}"/>
              </a:ext>
            </a:extLst>
          </p:cNvPr>
          <p:cNvGrpSpPr/>
          <p:nvPr/>
        </p:nvGrpSpPr>
        <p:grpSpPr>
          <a:xfrm>
            <a:off x="20914780" y="1722545"/>
            <a:ext cx="1771048" cy="2225423"/>
            <a:chOff x="1674019" y="2789645"/>
            <a:chExt cx="1771048" cy="2225423"/>
          </a:xfrm>
        </p:grpSpPr>
        <p:sp>
          <p:nvSpPr>
            <p:cNvPr id="36" name="Rectangle: Rounded Corners 35">
              <a:extLst>
                <a:ext uri="{FF2B5EF4-FFF2-40B4-BE49-F238E27FC236}">
                  <a16:creationId xmlns:a16="http://schemas.microsoft.com/office/drawing/2014/main" id="{21CB4106-B758-3FCF-E0A8-43E94D14A2B1}"/>
                </a:ext>
              </a:extLst>
            </p:cNvPr>
            <p:cNvSpPr/>
            <p:nvPr/>
          </p:nvSpPr>
          <p:spPr>
            <a:xfrm>
              <a:off x="1674019" y="2984790"/>
              <a:ext cx="1771048" cy="203027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bg1"/>
                  </a:solidFill>
                </a:rPr>
                <a:t>Provider dispatches power</a:t>
              </a:r>
            </a:p>
          </p:txBody>
        </p:sp>
        <p:sp>
          <p:nvSpPr>
            <p:cNvPr id="37" name="Flowchart: Connector 36">
              <a:extLst>
                <a:ext uri="{FF2B5EF4-FFF2-40B4-BE49-F238E27FC236}">
                  <a16:creationId xmlns:a16="http://schemas.microsoft.com/office/drawing/2014/main" id="{8481CA5E-FF3D-CBC6-5C8A-110AFCE2275A}"/>
                </a:ext>
              </a:extLst>
            </p:cNvPr>
            <p:cNvSpPr/>
            <p:nvPr/>
          </p:nvSpPr>
          <p:spPr>
            <a:xfrm>
              <a:off x="2314368" y="2789645"/>
              <a:ext cx="529389" cy="497926"/>
            </a:xfrm>
            <a:prstGeom prst="flowChartConnector">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5</a:t>
              </a:r>
            </a:p>
          </p:txBody>
        </p:sp>
      </p:grpSp>
      <p:sp>
        <p:nvSpPr>
          <p:cNvPr id="165" name="Freeform: Shape 164">
            <a:extLst>
              <a:ext uri="{FF2B5EF4-FFF2-40B4-BE49-F238E27FC236}">
                <a16:creationId xmlns:a16="http://schemas.microsoft.com/office/drawing/2014/main" id="{76BEFE16-A205-B31E-87A6-0BBF8519DA75}"/>
              </a:ext>
            </a:extLst>
          </p:cNvPr>
          <p:cNvSpPr/>
          <p:nvPr/>
        </p:nvSpPr>
        <p:spPr>
          <a:xfrm>
            <a:off x="329482" y="1158592"/>
            <a:ext cx="10990346" cy="2736052"/>
          </a:xfrm>
          <a:custGeom>
            <a:avLst/>
            <a:gdLst>
              <a:gd name="connsiteX0" fmla="*/ 0 w 11424697"/>
              <a:gd name="connsiteY0" fmla="*/ 0 h 2844184"/>
              <a:gd name="connsiteX1" fmla="*/ 4507270 w 11424697"/>
              <a:gd name="connsiteY1" fmla="*/ 0 h 2844184"/>
              <a:gd name="connsiteX2" fmla="*/ 4840051 w 11424697"/>
              <a:gd name="connsiteY2" fmla="*/ 332781 h 2844184"/>
              <a:gd name="connsiteX3" fmla="*/ 11424697 w 11424697"/>
              <a:gd name="connsiteY3" fmla="*/ 332781 h 2844184"/>
              <a:gd name="connsiteX4" fmla="*/ 11424697 w 11424697"/>
              <a:gd name="connsiteY4" fmla="*/ 2527220 h 2844184"/>
              <a:gd name="connsiteX5" fmla="*/ 11107733 w 11424697"/>
              <a:gd name="connsiteY5" fmla="*/ 2844184 h 2844184"/>
              <a:gd name="connsiteX6" fmla="*/ 0 w 11424697"/>
              <a:gd name="connsiteY6" fmla="*/ 2844184 h 2844184"/>
              <a:gd name="connsiteX7" fmla="*/ 0 w 11424697"/>
              <a:gd name="connsiteY7" fmla="*/ 1683636 h 2844184"/>
              <a:gd name="connsiteX8" fmla="*/ 0 w 11424697"/>
              <a:gd name="connsiteY8" fmla="*/ 332781 h 284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4697" h="2844184">
                <a:moveTo>
                  <a:pt x="0" y="0"/>
                </a:moveTo>
                <a:lnTo>
                  <a:pt x="4507270" y="0"/>
                </a:lnTo>
                <a:lnTo>
                  <a:pt x="4840051" y="332781"/>
                </a:lnTo>
                <a:lnTo>
                  <a:pt x="11424697" y="332781"/>
                </a:lnTo>
                <a:lnTo>
                  <a:pt x="11424697" y="2527220"/>
                </a:lnTo>
                <a:lnTo>
                  <a:pt x="11107733" y="2844184"/>
                </a:lnTo>
                <a:lnTo>
                  <a:pt x="0" y="2844184"/>
                </a:lnTo>
                <a:lnTo>
                  <a:pt x="0" y="1683636"/>
                </a:lnTo>
                <a:lnTo>
                  <a:pt x="0" y="332781"/>
                </a:lnTo>
                <a:close/>
              </a:path>
            </a:pathLst>
          </a:cu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600"/>
          </a:p>
        </p:txBody>
      </p:sp>
      <p:sp>
        <p:nvSpPr>
          <p:cNvPr id="77" name="Rectangle: Single Corner Snipped 76">
            <a:extLst>
              <a:ext uri="{FF2B5EF4-FFF2-40B4-BE49-F238E27FC236}">
                <a16:creationId xmlns:a16="http://schemas.microsoft.com/office/drawing/2014/main" id="{95AEFFF2-BFA3-F73D-203B-7392FBC4D8DF}"/>
              </a:ext>
            </a:extLst>
          </p:cNvPr>
          <p:cNvSpPr/>
          <p:nvPr/>
        </p:nvSpPr>
        <p:spPr>
          <a:xfrm rot="10800000" flipH="1">
            <a:off x="7007864" y="1994865"/>
            <a:ext cx="1997482" cy="1778161"/>
          </a:xfrm>
          <a:prstGeom prst="snip1Rect">
            <a:avLst>
              <a:gd name="adj" fmla="val 15447"/>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78" name="Rectangle: Single Corner Snipped 77">
            <a:extLst>
              <a:ext uri="{FF2B5EF4-FFF2-40B4-BE49-F238E27FC236}">
                <a16:creationId xmlns:a16="http://schemas.microsoft.com/office/drawing/2014/main" id="{71B7FB72-15DE-2C37-FBCD-E1FCEF659C2E}"/>
              </a:ext>
            </a:extLst>
          </p:cNvPr>
          <p:cNvSpPr/>
          <p:nvPr/>
        </p:nvSpPr>
        <p:spPr>
          <a:xfrm rot="10800000" flipH="1">
            <a:off x="4878028" y="1959234"/>
            <a:ext cx="2002570" cy="1773377"/>
          </a:xfrm>
          <a:prstGeom prst="snip1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79" name="Rectangle: Single Corner Snipped 78">
            <a:extLst>
              <a:ext uri="{FF2B5EF4-FFF2-40B4-BE49-F238E27FC236}">
                <a16:creationId xmlns:a16="http://schemas.microsoft.com/office/drawing/2014/main" id="{09422239-31B1-C912-6826-1AD5DA54BE1B}"/>
              </a:ext>
            </a:extLst>
          </p:cNvPr>
          <p:cNvSpPr/>
          <p:nvPr/>
        </p:nvSpPr>
        <p:spPr>
          <a:xfrm rot="10800000" flipH="1">
            <a:off x="2682359" y="1964120"/>
            <a:ext cx="2050666" cy="1764391"/>
          </a:xfrm>
          <a:prstGeom prst="snip1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84" name="Rectangle: Single Corner Snipped 83">
            <a:extLst>
              <a:ext uri="{FF2B5EF4-FFF2-40B4-BE49-F238E27FC236}">
                <a16:creationId xmlns:a16="http://schemas.microsoft.com/office/drawing/2014/main" id="{8168B3F4-B17F-BE60-6146-E23EECA04531}"/>
              </a:ext>
            </a:extLst>
          </p:cNvPr>
          <p:cNvSpPr/>
          <p:nvPr/>
        </p:nvSpPr>
        <p:spPr>
          <a:xfrm rot="10800000" flipH="1">
            <a:off x="551776" y="1951614"/>
            <a:ext cx="2006434" cy="1775089"/>
          </a:xfrm>
          <a:prstGeom prst="snip1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104" name="Rectangle: Single Corner Snipped 103">
            <a:extLst>
              <a:ext uri="{FF2B5EF4-FFF2-40B4-BE49-F238E27FC236}">
                <a16:creationId xmlns:a16="http://schemas.microsoft.com/office/drawing/2014/main" id="{24E0201E-6393-3FBE-8AD3-D40E257F2162}"/>
              </a:ext>
            </a:extLst>
          </p:cNvPr>
          <p:cNvSpPr/>
          <p:nvPr/>
        </p:nvSpPr>
        <p:spPr>
          <a:xfrm rot="10800000" flipH="1">
            <a:off x="9140932" y="1968024"/>
            <a:ext cx="1997482" cy="1778161"/>
          </a:xfrm>
          <a:prstGeom prst="snip1Rect">
            <a:avLst>
              <a:gd name="adj" fmla="val 15447"/>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112" name="Rectangle 111">
            <a:extLst>
              <a:ext uri="{FF2B5EF4-FFF2-40B4-BE49-F238E27FC236}">
                <a16:creationId xmlns:a16="http://schemas.microsoft.com/office/drawing/2014/main" id="{531109DC-FF4A-3C7B-063C-422AE846AB77}"/>
              </a:ext>
            </a:extLst>
          </p:cNvPr>
          <p:cNvSpPr/>
          <p:nvPr/>
        </p:nvSpPr>
        <p:spPr>
          <a:xfrm>
            <a:off x="385777" y="1155538"/>
            <a:ext cx="6909505" cy="492275"/>
          </a:xfrm>
          <a:prstGeom prst="rect">
            <a:avLst/>
          </a:prstGeom>
          <a:noFill/>
          <a:ln>
            <a:noFill/>
          </a:ln>
        </p:spPr>
        <p:style>
          <a:lnRef idx="0">
            <a:scrgbClr r="0" g="0" b="0"/>
          </a:lnRef>
          <a:fillRef idx="0">
            <a:scrgbClr r="0" g="0" b="0"/>
          </a:fillRef>
          <a:effectRef idx="0">
            <a:scrgbClr r="0" g="0" b="0"/>
          </a:effectRef>
          <a:fontRef idx="minor">
            <a:schemeClr val="lt1"/>
          </a:fontRef>
        </p:style>
        <p:txBody>
          <a:bodyPr bIns="144000" rtlCol="0"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tx2"/>
                </a:solidFill>
                <a:effectLst/>
                <a:uLnTx/>
                <a:uFillTx/>
                <a:latin typeface="Arial"/>
                <a:ea typeface="+mn-ea"/>
                <a:cs typeface="+mn-cs"/>
              </a:rPr>
              <a:t>VAOU Week Ahead Dispatch process</a:t>
            </a:r>
          </a:p>
        </p:txBody>
      </p:sp>
      <p:sp>
        <p:nvSpPr>
          <p:cNvPr id="80" name="Oval 79">
            <a:extLst>
              <a:ext uri="{FF2B5EF4-FFF2-40B4-BE49-F238E27FC236}">
                <a16:creationId xmlns:a16="http://schemas.microsoft.com/office/drawing/2014/main" id="{4F49A8CA-2600-7933-4177-3AA648124C78}"/>
              </a:ext>
            </a:extLst>
          </p:cNvPr>
          <p:cNvSpPr/>
          <p:nvPr/>
        </p:nvSpPr>
        <p:spPr>
          <a:xfrm>
            <a:off x="1404278" y="1550622"/>
            <a:ext cx="1002376" cy="1002376"/>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cxnSp>
        <p:nvCxnSpPr>
          <p:cNvPr id="86" name="Straight Connector 85">
            <a:extLst>
              <a:ext uri="{FF2B5EF4-FFF2-40B4-BE49-F238E27FC236}">
                <a16:creationId xmlns:a16="http://schemas.microsoft.com/office/drawing/2014/main" id="{364B4FF1-474B-5A7B-5FB2-57016DB13768}"/>
              </a:ext>
            </a:extLst>
          </p:cNvPr>
          <p:cNvCxnSpPr>
            <a:cxnSpLocks/>
          </p:cNvCxnSpPr>
          <p:nvPr/>
        </p:nvCxnSpPr>
        <p:spPr>
          <a:xfrm flipV="1">
            <a:off x="1474866" y="2153824"/>
            <a:ext cx="151297" cy="10167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7" name="Straight Connector 86">
            <a:extLst>
              <a:ext uri="{FF2B5EF4-FFF2-40B4-BE49-F238E27FC236}">
                <a16:creationId xmlns:a16="http://schemas.microsoft.com/office/drawing/2014/main" id="{0DE0F0F3-22FD-E81A-6018-B504E24D8B25}"/>
              </a:ext>
            </a:extLst>
          </p:cNvPr>
          <p:cNvCxnSpPr>
            <a:cxnSpLocks/>
          </p:cNvCxnSpPr>
          <p:nvPr/>
        </p:nvCxnSpPr>
        <p:spPr>
          <a:xfrm flipV="1">
            <a:off x="1468235" y="2213496"/>
            <a:ext cx="151297" cy="10167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8" name="Straight Connector 87">
            <a:extLst>
              <a:ext uri="{FF2B5EF4-FFF2-40B4-BE49-F238E27FC236}">
                <a16:creationId xmlns:a16="http://schemas.microsoft.com/office/drawing/2014/main" id="{1CB3C484-0976-EAF1-DF4F-91FB329FB985}"/>
              </a:ext>
            </a:extLst>
          </p:cNvPr>
          <p:cNvCxnSpPr>
            <a:cxnSpLocks/>
          </p:cNvCxnSpPr>
          <p:nvPr/>
        </p:nvCxnSpPr>
        <p:spPr>
          <a:xfrm flipV="1">
            <a:off x="1488126" y="2251346"/>
            <a:ext cx="151297" cy="10167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9" name="Straight Connector 88">
            <a:extLst>
              <a:ext uri="{FF2B5EF4-FFF2-40B4-BE49-F238E27FC236}">
                <a16:creationId xmlns:a16="http://schemas.microsoft.com/office/drawing/2014/main" id="{12A72964-2AA9-D5DD-7C06-021A04B757B4}"/>
              </a:ext>
            </a:extLst>
          </p:cNvPr>
          <p:cNvCxnSpPr>
            <a:cxnSpLocks/>
          </p:cNvCxnSpPr>
          <p:nvPr/>
        </p:nvCxnSpPr>
        <p:spPr>
          <a:xfrm flipV="1">
            <a:off x="1506321" y="2291153"/>
            <a:ext cx="151297" cy="10167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90" name="Straight Connector 89">
            <a:extLst>
              <a:ext uri="{FF2B5EF4-FFF2-40B4-BE49-F238E27FC236}">
                <a16:creationId xmlns:a16="http://schemas.microsoft.com/office/drawing/2014/main" id="{231DCF92-73E4-7A5A-8A1C-B1D7E8DCFA91}"/>
              </a:ext>
            </a:extLst>
          </p:cNvPr>
          <p:cNvCxnSpPr>
            <a:cxnSpLocks/>
          </p:cNvCxnSpPr>
          <p:nvPr/>
        </p:nvCxnSpPr>
        <p:spPr>
          <a:xfrm flipV="1">
            <a:off x="1540190" y="2321490"/>
            <a:ext cx="151297" cy="101679"/>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91" name="Oval 90">
            <a:extLst>
              <a:ext uri="{FF2B5EF4-FFF2-40B4-BE49-F238E27FC236}">
                <a16:creationId xmlns:a16="http://schemas.microsoft.com/office/drawing/2014/main" id="{D88D86AA-7007-6F6F-D940-9F05097947FB}"/>
              </a:ext>
            </a:extLst>
          </p:cNvPr>
          <p:cNvSpPr/>
          <p:nvPr/>
        </p:nvSpPr>
        <p:spPr>
          <a:xfrm>
            <a:off x="3543307" y="1550622"/>
            <a:ext cx="1002376" cy="1002376"/>
          </a:xfrm>
          <a:prstGeom prst="ellipse">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cxnSp>
        <p:nvCxnSpPr>
          <p:cNvPr id="92" name="Straight Connector 91">
            <a:extLst>
              <a:ext uri="{FF2B5EF4-FFF2-40B4-BE49-F238E27FC236}">
                <a16:creationId xmlns:a16="http://schemas.microsoft.com/office/drawing/2014/main" id="{91AA8528-998E-1759-8BED-E018B3A4B1A9}"/>
              </a:ext>
            </a:extLst>
          </p:cNvPr>
          <p:cNvCxnSpPr>
            <a:cxnSpLocks/>
          </p:cNvCxnSpPr>
          <p:nvPr/>
        </p:nvCxnSpPr>
        <p:spPr>
          <a:xfrm flipV="1">
            <a:off x="3613896" y="2153824"/>
            <a:ext cx="151297" cy="101679"/>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93" name="Straight Connector 92">
            <a:extLst>
              <a:ext uri="{FF2B5EF4-FFF2-40B4-BE49-F238E27FC236}">
                <a16:creationId xmlns:a16="http://schemas.microsoft.com/office/drawing/2014/main" id="{6BBAEE2B-D810-2106-B538-8923046AC3F4}"/>
              </a:ext>
            </a:extLst>
          </p:cNvPr>
          <p:cNvCxnSpPr>
            <a:cxnSpLocks/>
          </p:cNvCxnSpPr>
          <p:nvPr/>
        </p:nvCxnSpPr>
        <p:spPr>
          <a:xfrm flipV="1">
            <a:off x="3607265" y="2213496"/>
            <a:ext cx="151297" cy="101679"/>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94" name="Straight Connector 93">
            <a:extLst>
              <a:ext uri="{FF2B5EF4-FFF2-40B4-BE49-F238E27FC236}">
                <a16:creationId xmlns:a16="http://schemas.microsoft.com/office/drawing/2014/main" id="{0B1EAFF9-D519-2809-060F-33594A6F8A15}"/>
              </a:ext>
            </a:extLst>
          </p:cNvPr>
          <p:cNvCxnSpPr>
            <a:cxnSpLocks/>
          </p:cNvCxnSpPr>
          <p:nvPr/>
        </p:nvCxnSpPr>
        <p:spPr>
          <a:xfrm flipV="1">
            <a:off x="3627156" y="2251346"/>
            <a:ext cx="151297" cy="101679"/>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95" name="Straight Connector 94">
            <a:extLst>
              <a:ext uri="{FF2B5EF4-FFF2-40B4-BE49-F238E27FC236}">
                <a16:creationId xmlns:a16="http://schemas.microsoft.com/office/drawing/2014/main" id="{670B4518-D2AE-61F4-51C4-20AE7E845E23}"/>
              </a:ext>
            </a:extLst>
          </p:cNvPr>
          <p:cNvCxnSpPr>
            <a:cxnSpLocks/>
          </p:cNvCxnSpPr>
          <p:nvPr/>
        </p:nvCxnSpPr>
        <p:spPr>
          <a:xfrm flipV="1">
            <a:off x="3645351" y="2291153"/>
            <a:ext cx="151297" cy="101679"/>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96" name="Straight Connector 95">
            <a:extLst>
              <a:ext uri="{FF2B5EF4-FFF2-40B4-BE49-F238E27FC236}">
                <a16:creationId xmlns:a16="http://schemas.microsoft.com/office/drawing/2014/main" id="{E010D09F-D0FA-AF52-FD95-217DB6D68521}"/>
              </a:ext>
            </a:extLst>
          </p:cNvPr>
          <p:cNvCxnSpPr>
            <a:cxnSpLocks/>
          </p:cNvCxnSpPr>
          <p:nvPr/>
        </p:nvCxnSpPr>
        <p:spPr>
          <a:xfrm flipV="1">
            <a:off x="3679221" y="2321490"/>
            <a:ext cx="151297" cy="101679"/>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sp>
        <p:nvSpPr>
          <p:cNvPr id="97" name="Oval 96">
            <a:extLst>
              <a:ext uri="{FF2B5EF4-FFF2-40B4-BE49-F238E27FC236}">
                <a16:creationId xmlns:a16="http://schemas.microsoft.com/office/drawing/2014/main" id="{2CD41EAD-0516-B1B7-4690-7BDCD2EF4F41}"/>
              </a:ext>
            </a:extLst>
          </p:cNvPr>
          <p:cNvSpPr/>
          <p:nvPr/>
        </p:nvSpPr>
        <p:spPr>
          <a:xfrm>
            <a:off x="5719877" y="1550622"/>
            <a:ext cx="1002376" cy="100237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cxnSp>
        <p:nvCxnSpPr>
          <p:cNvPr id="98" name="Straight Connector 97">
            <a:extLst>
              <a:ext uri="{FF2B5EF4-FFF2-40B4-BE49-F238E27FC236}">
                <a16:creationId xmlns:a16="http://schemas.microsoft.com/office/drawing/2014/main" id="{0206C6CB-4597-FB53-567B-8EDD10AB3CC6}"/>
              </a:ext>
            </a:extLst>
          </p:cNvPr>
          <p:cNvCxnSpPr>
            <a:cxnSpLocks/>
          </p:cNvCxnSpPr>
          <p:nvPr/>
        </p:nvCxnSpPr>
        <p:spPr>
          <a:xfrm flipV="1">
            <a:off x="5252501" y="2153824"/>
            <a:ext cx="151297" cy="101679"/>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99" name="Straight Connector 98">
            <a:extLst>
              <a:ext uri="{FF2B5EF4-FFF2-40B4-BE49-F238E27FC236}">
                <a16:creationId xmlns:a16="http://schemas.microsoft.com/office/drawing/2014/main" id="{493E6276-09A2-CFF3-70B8-DAB3835E81E0}"/>
              </a:ext>
            </a:extLst>
          </p:cNvPr>
          <p:cNvCxnSpPr>
            <a:cxnSpLocks/>
          </p:cNvCxnSpPr>
          <p:nvPr/>
        </p:nvCxnSpPr>
        <p:spPr>
          <a:xfrm flipV="1">
            <a:off x="5245872" y="2213496"/>
            <a:ext cx="151297" cy="101679"/>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100" name="Straight Connector 99">
            <a:extLst>
              <a:ext uri="{FF2B5EF4-FFF2-40B4-BE49-F238E27FC236}">
                <a16:creationId xmlns:a16="http://schemas.microsoft.com/office/drawing/2014/main" id="{ECF97809-8D17-E3C5-8357-8FA91A82939B}"/>
              </a:ext>
            </a:extLst>
          </p:cNvPr>
          <p:cNvCxnSpPr>
            <a:cxnSpLocks/>
          </p:cNvCxnSpPr>
          <p:nvPr/>
        </p:nvCxnSpPr>
        <p:spPr>
          <a:xfrm flipV="1">
            <a:off x="5265762" y="2251346"/>
            <a:ext cx="151297" cy="101679"/>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101" name="Straight Connector 100">
            <a:extLst>
              <a:ext uri="{FF2B5EF4-FFF2-40B4-BE49-F238E27FC236}">
                <a16:creationId xmlns:a16="http://schemas.microsoft.com/office/drawing/2014/main" id="{D78D37F7-D146-836E-D3B1-50834C78FB85}"/>
              </a:ext>
            </a:extLst>
          </p:cNvPr>
          <p:cNvCxnSpPr>
            <a:cxnSpLocks/>
          </p:cNvCxnSpPr>
          <p:nvPr/>
        </p:nvCxnSpPr>
        <p:spPr>
          <a:xfrm flipV="1">
            <a:off x="5283959" y="2291153"/>
            <a:ext cx="151297" cy="101679"/>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102" name="Straight Connector 101">
            <a:extLst>
              <a:ext uri="{FF2B5EF4-FFF2-40B4-BE49-F238E27FC236}">
                <a16:creationId xmlns:a16="http://schemas.microsoft.com/office/drawing/2014/main" id="{47831544-B335-F836-B084-FADF62797307}"/>
              </a:ext>
            </a:extLst>
          </p:cNvPr>
          <p:cNvCxnSpPr>
            <a:cxnSpLocks/>
          </p:cNvCxnSpPr>
          <p:nvPr/>
        </p:nvCxnSpPr>
        <p:spPr>
          <a:xfrm flipV="1">
            <a:off x="5317826" y="2321490"/>
            <a:ext cx="151297" cy="101679"/>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sp>
        <p:nvSpPr>
          <p:cNvPr id="103" name="Oval 102">
            <a:extLst>
              <a:ext uri="{FF2B5EF4-FFF2-40B4-BE49-F238E27FC236}">
                <a16:creationId xmlns:a16="http://schemas.microsoft.com/office/drawing/2014/main" id="{E270388C-48AD-D562-42F3-C8DD0EB7D416}"/>
              </a:ext>
            </a:extLst>
          </p:cNvPr>
          <p:cNvSpPr/>
          <p:nvPr/>
        </p:nvSpPr>
        <p:spPr>
          <a:xfrm>
            <a:off x="7890717" y="1553854"/>
            <a:ext cx="1002376" cy="1002376"/>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106" name="Oval 105">
            <a:extLst>
              <a:ext uri="{FF2B5EF4-FFF2-40B4-BE49-F238E27FC236}">
                <a16:creationId xmlns:a16="http://schemas.microsoft.com/office/drawing/2014/main" id="{0F154855-CCAB-2D0D-0D73-81CDF1C98CB8}"/>
              </a:ext>
            </a:extLst>
          </p:cNvPr>
          <p:cNvSpPr/>
          <p:nvPr/>
        </p:nvSpPr>
        <p:spPr>
          <a:xfrm>
            <a:off x="10024582" y="1550431"/>
            <a:ext cx="1002376" cy="1002376"/>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C4E57B72-CBC1-B0FD-8F15-79D22397DD3B}"/>
              </a:ext>
            </a:extLst>
          </p:cNvPr>
          <p:cNvSpPr txBox="1"/>
          <p:nvPr/>
        </p:nvSpPr>
        <p:spPr>
          <a:xfrm>
            <a:off x="1688701" y="1708709"/>
            <a:ext cx="580597" cy="584775"/>
          </a:xfrm>
          <a:prstGeom prst="rect">
            <a:avLst/>
          </a:prstGeom>
          <a:noFill/>
        </p:spPr>
        <p:txBody>
          <a:bodyPr wrap="square" rtlCol="0">
            <a:spAutoFit/>
          </a:bodyPr>
          <a:lstStyle/>
          <a:p>
            <a:r>
              <a:rPr lang="en-GB" sz="3200" b="1">
                <a:solidFill>
                  <a:schemeClr val="bg1"/>
                </a:solidFill>
              </a:rPr>
              <a:t>1</a:t>
            </a:r>
          </a:p>
        </p:txBody>
      </p:sp>
      <p:sp>
        <p:nvSpPr>
          <p:cNvPr id="108" name="TextBox 107">
            <a:extLst>
              <a:ext uri="{FF2B5EF4-FFF2-40B4-BE49-F238E27FC236}">
                <a16:creationId xmlns:a16="http://schemas.microsoft.com/office/drawing/2014/main" id="{CD7BE10F-1566-2BF5-5AFD-2BC2D5E7B60B}"/>
              </a:ext>
            </a:extLst>
          </p:cNvPr>
          <p:cNvSpPr txBox="1"/>
          <p:nvPr/>
        </p:nvSpPr>
        <p:spPr>
          <a:xfrm>
            <a:off x="3830225" y="1708709"/>
            <a:ext cx="580597" cy="584775"/>
          </a:xfrm>
          <a:prstGeom prst="rect">
            <a:avLst/>
          </a:prstGeom>
          <a:noFill/>
        </p:spPr>
        <p:txBody>
          <a:bodyPr wrap="square" rtlCol="0">
            <a:spAutoFit/>
          </a:bodyPr>
          <a:lstStyle/>
          <a:p>
            <a:r>
              <a:rPr lang="en-GB" sz="3200" b="1">
                <a:solidFill>
                  <a:schemeClr val="tx2"/>
                </a:solidFill>
              </a:rPr>
              <a:t>2</a:t>
            </a:r>
          </a:p>
        </p:txBody>
      </p:sp>
      <p:sp>
        <p:nvSpPr>
          <p:cNvPr id="109" name="TextBox 108">
            <a:extLst>
              <a:ext uri="{FF2B5EF4-FFF2-40B4-BE49-F238E27FC236}">
                <a16:creationId xmlns:a16="http://schemas.microsoft.com/office/drawing/2014/main" id="{2328ECE0-5C3E-84AD-5B37-6C20E7028DBB}"/>
              </a:ext>
            </a:extLst>
          </p:cNvPr>
          <p:cNvSpPr txBox="1"/>
          <p:nvPr/>
        </p:nvSpPr>
        <p:spPr>
          <a:xfrm>
            <a:off x="6017796" y="1708709"/>
            <a:ext cx="580597" cy="584775"/>
          </a:xfrm>
          <a:prstGeom prst="rect">
            <a:avLst/>
          </a:prstGeom>
          <a:noFill/>
        </p:spPr>
        <p:txBody>
          <a:bodyPr wrap="square" rtlCol="0">
            <a:spAutoFit/>
          </a:bodyPr>
          <a:lstStyle/>
          <a:p>
            <a:r>
              <a:rPr lang="en-GB" sz="3200" b="1">
                <a:solidFill>
                  <a:schemeClr val="bg1"/>
                </a:solidFill>
              </a:rPr>
              <a:t>3</a:t>
            </a:r>
          </a:p>
        </p:txBody>
      </p:sp>
      <p:sp>
        <p:nvSpPr>
          <p:cNvPr id="110" name="TextBox 109">
            <a:extLst>
              <a:ext uri="{FF2B5EF4-FFF2-40B4-BE49-F238E27FC236}">
                <a16:creationId xmlns:a16="http://schemas.microsoft.com/office/drawing/2014/main" id="{EACCDE88-DA2D-EF91-1092-75461CF9A1D2}"/>
              </a:ext>
            </a:extLst>
          </p:cNvPr>
          <p:cNvSpPr txBox="1"/>
          <p:nvPr/>
        </p:nvSpPr>
        <p:spPr>
          <a:xfrm>
            <a:off x="8177746" y="1708709"/>
            <a:ext cx="580597" cy="584775"/>
          </a:xfrm>
          <a:prstGeom prst="rect">
            <a:avLst/>
          </a:prstGeom>
          <a:noFill/>
        </p:spPr>
        <p:txBody>
          <a:bodyPr wrap="square" rtlCol="0">
            <a:spAutoFit/>
          </a:bodyPr>
          <a:lstStyle/>
          <a:p>
            <a:r>
              <a:rPr lang="en-GB" sz="3200" b="1">
                <a:solidFill>
                  <a:schemeClr val="bg1"/>
                </a:solidFill>
              </a:rPr>
              <a:t>4</a:t>
            </a:r>
          </a:p>
        </p:txBody>
      </p:sp>
      <p:sp>
        <p:nvSpPr>
          <p:cNvPr id="111" name="TextBox 110">
            <a:extLst>
              <a:ext uri="{FF2B5EF4-FFF2-40B4-BE49-F238E27FC236}">
                <a16:creationId xmlns:a16="http://schemas.microsoft.com/office/drawing/2014/main" id="{99D2589E-A119-0766-A555-B8E968BFC285}"/>
              </a:ext>
            </a:extLst>
          </p:cNvPr>
          <p:cNvSpPr txBox="1"/>
          <p:nvPr/>
        </p:nvSpPr>
        <p:spPr>
          <a:xfrm>
            <a:off x="10306219" y="1731267"/>
            <a:ext cx="580597" cy="584775"/>
          </a:xfrm>
          <a:prstGeom prst="rect">
            <a:avLst/>
          </a:prstGeom>
          <a:noFill/>
        </p:spPr>
        <p:txBody>
          <a:bodyPr wrap="square" rtlCol="0">
            <a:spAutoFit/>
          </a:bodyPr>
          <a:lstStyle/>
          <a:p>
            <a:r>
              <a:rPr lang="en-GB" sz="3200" b="1">
                <a:solidFill>
                  <a:schemeClr val="bg1"/>
                </a:solidFill>
              </a:rPr>
              <a:t>5</a:t>
            </a:r>
          </a:p>
        </p:txBody>
      </p:sp>
      <p:pic>
        <p:nvPicPr>
          <p:cNvPr id="115" name="Graphic 114">
            <a:extLst>
              <a:ext uri="{FF2B5EF4-FFF2-40B4-BE49-F238E27FC236}">
                <a16:creationId xmlns:a16="http://schemas.microsoft.com/office/drawing/2014/main" id="{52C6DE3C-74E7-B752-7B20-CBE34E98BB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96543" y="1640635"/>
            <a:ext cx="809874" cy="809874"/>
          </a:xfrm>
          <a:prstGeom prst="rect">
            <a:avLst/>
          </a:prstGeom>
        </p:spPr>
      </p:pic>
      <p:pic>
        <p:nvPicPr>
          <p:cNvPr id="116" name="Graphic 115">
            <a:extLst>
              <a:ext uri="{FF2B5EF4-FFF2-40B4-BE49-F238E27FC236}">
                <a16:creationId xmlns:a16="http://schemas.microsoft.com/office/drawing/2014/main" id="{EA0CE6E2-D824-030E-28DD-F7A8C0BB11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4325" y="1640635"/>
            <a:ext cx="809874" cy="809874"/>
          </a:xfrm>
          <a:prstGeom prst="rect">
            <a:avLst/>
          </a:prstGeom>
        </p:spPr>
      </p:pic>
      <p:pic>
        <p:nvPicPr>
          <p:cNvPr id="117" name="Graphic 116">
            <a:extLst>
              <a:ext uri="{FF2B5EF4-FFF2-40B4-BE49-F238E27FC236}">
                <a16:creationId xmlns:a16="http://schemas.microsoft.com/office/drawing/2014/main" id="{6074DE01-7510-A0CC-7CCC-31598104CD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14418" y="1640635"/>
            <a:ext cx="809874" cy="809874"/>
          </a:xfrm>
          <a:prstGeom prst="rect">
            <a:avLst/>
          </a:prstGeom>
        </p:spPr>
      </p:pic>
      <p:pic>
        <p:nvPicPr>
          <p:cNvPr id="118" name="Graphic 117">
            <a:extLst>
              <a:ext uri="{FF2B5EF4-FFF2-40B4-BE49-F238E27FC236}">
                <a16:creationId xmlns:a16="http://schemas.microsoft.com/office/drawing/2014/main" id="{A8351C87-EEE8-789C-9668-72B5A9FE90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87213" y="1640635"/>
            <a:ext cx="809874" cy="809874"/>
          </a:xfrm>
          <a:prstGeom prst="rect">
            <a:avLst/>
          </a:prstGeom>
        </p:spPr>
      </p:pic>
      <p:pic>
        <p:nvPicPr>
          <p:cNvPr id="119" name="Graphic 118">
            <a:extLst>
              <a:ext uri="{FF2B5EF4-FFF2-40B4-BE49-F238E27FC236}">
                <a16:creationId xmlns:a16="http://schemas.microsoft.com/office/drawing/2014/main" id="{97F999C9-CE12-E5F8-7CFE-5C8A305F07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24631" y="1640635"/>
            <a:ext cx="809874" cy="809874"/>
          </a:xfrm>
          <a:prstGeom prst="rect">
            <a:avLst/>
          </a:prstGeom>
        </p:spPr>
      </p:pic>
      <p:sp>
        <p:nvSpPr>
          <p:cNvPr id="81" name="TextBox 80">
            <a:extLst>
              <a:ext uri="{FF2B5EF4-FFF2-40B4-BE49-F238E27FC236}">
                <a16:creationId xmlns:a16="http://schemas.microsoft.com/office/drawing/2014/main" id="{09FAC958-B762-3A18-BEC5-E0F19AFFEAA9}"/>
              </a:ext>
            </a:extLst>
          </p:cNvPr>
          <p:cNvSpPr txBox="1"/>
          <p:nvPr/>
        </p:nvSpPr>
        <p:spPr>
          <a:xfrm>
            <a:off x="2741279" y="2494149"/>
            <a:ext cx="1934279" cy="6924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2"/>
                </a:solidFill>
                <a:effectLst/>
                <a:uLnTx/>
                <a:uFillTx/>
                <a:latin typeface="Arial" panose="020B0604020202020204" pitchFamily="34" charset="0"/>
                <a:ea typeface="+mn-ea"/>
                <a:cs typeface="+mn-cs"/>
              </a:rPr>
              <a:t>Provider accepts or declines availability request</a:t>
            </a:r>
          </a:p>
        </p:txBody>
      </p:sp>
      <p:sp>
        <p:nvSpPr>
          <p:cNvPr id="82" name="TextBox 81">
            <a:extLst>
              <a:ext uri="{FF2B5EF4-FFF2-40B4-BE49-F238E27FC236}">
                <a16:creationId xmlns:a16="http://schemas.microsoft.com/office/drawing/2014/main" id="{9081334D-C6D3-B81C-A3C7-A2CA0CBACA27}"/>
              </a:ext>
            </a:extLst>
          </p:cNvPr>
          <p:cNvSpPr txBox="1"/>
          <p:nvPr/>
        </p:nvSpPr>
        <p:spPr>
          <a:xfrm>
            <a:off x="4897860" y="2500236"/>
            <a:ext cx="1941034" cy="109260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Week Ahead: Utilisation instruction is sent (Thurs 5pm via Flexible power </a:t>
            </a:r>
            <a:r>
              <a:rPr kumimoji="0" lang="en-GB" sz="1300" b="1" i="0" u="none" strike="noStrike" kern="1200" cap="none" spc="0" normalizeH="0" baseline="0" noProof="0">
                <a:ln>
                  <a:noFill/>
                </a:ln>
                <a:solidFill>
                  <a:prstClr val="white"/>
                </a:solidFill>
                <a:effectLst/>
                <a:uLnTx/>
                <a:uFillTx/>
                <a:latin typeface="Arial" panose="020B0604020202020204" pitchFamily="34" charset="0"/>
                <a:ea typeface="+mn-ea"/>
                <a:cs typeface="+mn-cs"/>
              </a:rPr>
              <a:t>(FP) or </a:t>
            </a:r>
            <a:r>
              <a:rPr kumimoji="0" lang="en-GB" sz="13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email)</a:t>
            </a:r>
          </a:p>
        </p:txBody>
      </p:sp>
      <p:sp>
        <p:nvSpPr>
          <p:cNvPr id="83" name="TextBox 82">
            <a:extLst>
              <a:ext uri="{FF2B5EF4-FFF2-40B4-BE49-F238E27FC236}">
                <a16:creationId xmlns:a16="http://schemas.microsoft.com/office/drawing/2014/main" id="{2C183151-D735-DBA1-5EE6-9A57F6743302}"/>
              </a:ext>
            </a:extLst>
          </p:cNvPr>
          <p:cNvSpPr txBox="1"/>
          <p:nvPr/>
        </p:nvSpPr>
        <p:spPr>
          <a:xfrm>
            <a:off x="7018189" y="2460318"/>
            <a:ext cx="2003904" cy="109260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rial" panose="020B0604020202020204" pitchFamily="34" charset="0"/>
                <a:ea typeface="+mn-ea"/>
                <a:cs typeface="+mn-cs"/>
              </a:rPr>
              <a:t>FP: sends START  notification via API 15mins ahead. STOP notification sent at end of service window </a:t>
            </a:r>
          </a:p>
        </p:txBody>
      </p:sp>
      <p:sp>
        <p:nvSpPr>
          <p:cNvPr id="85" name="TextBox 84">
            <a:extLst>
              <a:ext uri="{FF2B5EF4-FFF2-40B4-BE49-F238E27FC236}">
                <a16:creationId xmlns:a16="http://schemas.microsoft.com/office/drawing/2014/main" id="{C63EF6EA-48FF-B571-386F-1F6E04FE477E}"/>
              </a:ext>
            </a:extLst>
          </p:cNvPr>
          <p:cNvSpPr txBox="1"/>
          <p:nvPr/>
        </p:nvSpPr>
        <p:spPr>
          <a:xfrm>
            <a:off x="644950" y="2494149"/>
            <a:ext cx="1820226" cy="892552"/>
          </a:xfrm>
          <a:prstGeom prst="rect">
            <a:avLst/>
          </a:prstGeom>
          <a:noFill/>
        </p:spPr>
        <p:txBody>
          <a:bodyPr wrap="square">
            <a:spAutoFit/>
          </a:bodyPr>
          <a:lstStyle/>
          <a:p>
            <a:r>
              <a:rPr lang="en-GB" sz="1300" b="1">
                <a:solidFill>
                  <a:schemeClr val="bg1"/>
                </a:solidFill>
              </a:rPr>
              <a:t>Month Ahead:</a:t>
            </a:r>
          </a:p>
          <a:p>
            <a:r>
              <a:rPr lang="en-GB" sz="1300" b="1">
                <a:solidFill>
                  <a:schemeClr val="bg1"/>
                </a:solidFill>
              </a:rPr>
              <a:t>Availability request is issued by email to Provider</a:t>
            </a:r>
          </a:p>
        </p:txBody>
      </p:sp>
      <p:sp>
        <p:nvSpPr>
          <p:cNvPr id="105" name="TextBox 104">
            <a:extLst>
              <a:ext uri="{FF2B5EF4-FFF2-40B4-BE49-F238E27FC236}">
                <a16:creationId xmlns:a16="http://schemas.microsoft.com/office/drawing/2014/main" id="{719AA18E-74FF-5B47-0319-98A72135C683}"/>
              </a:ext>
            </a:extLst>
          </p:cNvPr>
          <p:cNvSpPr txBox="1"/>
          <p:nvPr/>
        </p:nvSpPr>
        <p:spPr>
          <a:xfrm>
            <a:off x="9222557" y="2453808"/>
            <a:ext cx="1979200" cy="49244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rial" panose="020B0604020202020204" pitchFamily="34" charset="0"/>
                <a:ea typeface="+mn-ea"/>
                <a:cs typeface="+mn-cs"/>
              </a:rPr>
              <a:t>Provider dispatches power</a:t>
            </a:r>
          </a:p>
        </p:txBody>
      </p:sp>
      <p:sp>
        <p:nvSpPr>
          <p:cNvPr id="122" name="Rectangle: Single Corner Snipped 121">
            <a:extLst>
              <a:ext uri="{FF2B5EF4-FFF2-40B4-BE49-F238E27FC236}">
                <a16:creationId xmlns:a16="http://schemas.microsoft.com/office/drawing/2014/main" id="{9367DA8C-0454-BE8D-3A0E-B43CD9BCCA43}"/>
              </a:ext>
            </a:extLst>
          </p:cNvPr>
          <p:cNvSpPr/>
          <p:nvPr/>
        </p:nvSpPr>
        <p:spPr>
          <a:xfrm rot="10800000" flipH="1">
            <a:off x="5015752" y="4810703"/>
            <a:ext cx="2002570" cy="1513058"/>
          </a:xfrm>
          <a:prstGeom prst="snip1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123" name="Rectangle: Single Corner Snipped 122">
            <a:extLst>
              <a:ext uri="{FF2B5EF4-FFF2-40B4-BE49-F238E27FC236}">
                <a16:creationId xmlns:a16="http://schemas.microsoft.com/office/drawing/2014/main" id="{2FB9252F-E4CD-8939-91E4-5138A35A60B6}"/>
              </a:ext>
            </a:extLst>
          </p:cNvPr>
          <p:cNvSpPr/>
          <p:nvPr/>
        </p:nvSpPr>
        <p:spPr>
          <a:xfrm rot="10800000" flipH="1">
            <a:off x="2820084" y="4815589"/>
            <a:ext cx="2050666" cy="1505391"/>
          </a:xfrm>
          <a:prstGeom prst="snip1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124" name="Rectangle: Single Corner Snipped 123">
            <a:extLst>
              <a:ext uri="{FF2B5EF4-FFF2-40B4-BE49-F238E27FC236}">
                <a16:creationId xmlns:a16="http://schemas.microsoft.com/office/drawing/2014/main" id="{59AB461B-CE4D-41FF-5946-EBAEE8B1DAE5}"/>
              </a:ext>
            </a:extLst>
          </p:cNvPr>
          <p:cNvSpPr/>
          <p:nvPr/>
        </p:nvSpPr>
        <p:spPr>
          <a:xfrm rot="10800000" flipH="1">
            <a:off x="503636" y="4803080"/>
            <a:ext cx="2192301" cy="1514519"/>
          </a:xfrm>
          <a:prstGeom prst="snip1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126" name="Rectangle 125">
            <a:extLst>
              <a:ext uri="{FF2B5EF4-FFF2-40B4-BE49-F238E27FC236}">
                <a16:creationId xmlns:a16="http://schemas.microsoft.com/office/drawing/2014/main" id="{D1341567-DB4C-5F53-9FBD-F34C45350FF8}"/>
              </a:ext>
            </a:extLst>
          </p:cNvPr>
          <p:cNvSpPr/>
          <p:nvPr/>
        </p:nvSpPr>
        <p:spPr>
          <a:xfrm>
            <a:off x="441002" y="4029518"/>
            <a:ext cx="6909505" cy="492275"/>
          </a:xfrm>
          <a:prstGeom prst="rect">
            <a:avLst/>
          </a:prstGeom>
          <a:noFill/>
          <a:ln>
            <a:noFill/>
          </a:ln>
        </p:spPr>
        <p:style>
          <a:lnRef idx="0">
            <a:scrgbClr r="0" g="0" b="0"/>
          </a:lnRef>
          <a:fillRef idx="0">
            <a:scrgbClr r="0" g="0" b="0"/>
          </a:fillRef>
          <a:effectRef idx="0">
            <a:scrgbClr r="0" g="0" b="0"/>
          </a:effectRef>
          <a:fontRef idx="minor">
            <a:schemeClr val="lt1"/>
          </a:fontRef>
        </p:style>
        <p:txBody>
          <a:bodyPr bIns="144000" rtlCol="0"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tx2"/>
                </a:solidFill>
                <a:effectLst/>
                <a:uLnTx/>
                <a:uFillTx/>
                <a:latin typeface="Arial"/>
                <a:ea typeface="+mn-ea"/>
                <a:cs typeface="+mn-cs"/>
              </a:rPr>
              <a:t>SAOU Day Ahead Dispatch process</a:t>
            </a:r>
          </a:p>
        </p:txBody>
      </p:sp>
      <p:sp>
        <p:nvSpPr>
          <p:cNvPr id="127" name="Oval 126">
            <a:extLst>
              <a:ext uri="{FF2B5EF4-FFF2-40B4-BE49-F238E27FC236}">
                <a16:creationId xmlns:a16="http://schemas.microsoft.com/office/drawing/2014/main" id="{03EDDB2C-135E-45B1-EDFB-867C59120888}"/>
              </a:ext>
            </a:extLst>
          </p:cNvPr>
          <p:cNvSpPr/>
          <p:nvPr/>
        </p:nvSpPr>
        <p:spPr>
          <a:xfrm>
            <a:off x="1542003" y="4402091"/>
            <a:ext cx="1002376" cy="1002376"/>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cxnSp>
        <p:nvCxnSpPr>
          <p:cNvPr id="128" name="Straight Connector 127">
            <a:extLst>
              <a:ext uri="{FF2B5EF4-FFF2-40B4-BE49-F238E27FC236}">
                <a16:creationId xmlns:a16="http://schemas.microsoft.com/office/drawing/2014/main" id="{66660943-2FB6-A56F-656E-CB2EBD53D841}"/>
              </a:ext>
            </a:extLst>
          </p:cNvPr>
          <p:cNvCxnSpPr>
            <a:cxnSpLocks/>
          </p:cNvCxnSpPr>
          <p:nvPr/>
        </p:nvCxnSpPr>
        <p:spPr>
          <a:xfrm flipV="1">
            <a:off x="1612590" y="5005292"/>
            <a:ext cx="151297" cy="10167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29" name="Straight Connector 128">
            <a:extLst>
              <a:ext uri="{FF2B5EF4-FFF2-40B4-BE49-F238E27FC236}">
                <a16:creationId xmlns:a16="http://schemas.microsoft.com/office/drawing/2014/main" id="{4768A7A5-76B8-1713-C376-9B14019E263B}"/>
              </a:ext>
            </a:extLst>
          </p:cNvPr>
          <p:cNvCxnSpPr>
            <a:cxnSpLocks/>
          </p:cNvCxnSpPr>
          <p:nvPr/>
        </p:nvCxnSpPr>
        <p:spPr>
          <a:xfrm flipV="1">
            <a:off x="1605960" y="5064965"/>
            <a:ext cx="151297" cy="10167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30" name="Straight Connector 129">
            <a:extLst>
              <a:ext uri="{FF2B5EF4-FFF2-40B4-BE49-F238E27FC236}">
                <a16:creationId xmlns:a16="http://schemas.microsoft.com/office/drawing/2014/main" id="{2E23D8B0-7FF5-5006-5AD9-0B3C51C01196}"/>
              </a:ext>
            </a:extLst>
          </p:cNvPr>
          <p:cNvCxnSpPr>
            <a:cxnSpLocks/>
          </p:cNvCxnSpPr>
          <p:nvPr/>
        </p:nvCxnSpPr>
        <p:spPr>
          <a:xfrm flipV="1">
            <a:off x="1625851" y="5102815"/>
            <a:ext cx="151297" cy="10167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31" name="Straight Connector 130">
            <a:extLst>
              <a:ext uri="{FF2B5EF4-FFF2-40B4-BE49-F238E27FC236}">
                <a16:creationId xmlns:a16="http://schemas.microsoft.com/office/drawing/2014/main" id="{C50B02FD-3A2A-8176-5FC4-FFB89943B2EE}"/>
              </a:ext>
            </a:extLst>
          </p:cNvPr>
          <p:cNvCxnSpPr>
            <a:cxnSpLocks/>
          </p:cNvCxnSpPr>
          <p:nvPr/>
        </p:nvCxnSpPr>
        <p:spPr>
          <a:xfrm flipV="1">
            <a:off x="1644046" y="5142622"/>
            <a:ext cx="151297" cy="10167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32" name="Straight Connector 131">
            <a:extLst>
              <a:ext uri="{FF2B5EF4-FFF2-40B4-BE49-F238E27FC236}">
                <a16:creationId xmlns:a16="http://schemas.microsoft.com/office/drawing/2014/main" id="{1FD1472B-967A-2CA0-A37F-64FD33AE99E7}"/>
              </a:ext>
            </a:extLst>
          </p:cNvPr>
          <p:cNvCxnSpPr>
            <a:cxnSpLocks/>
          </p:cNvCxnSpPr>
          <p:nvPr/>
        </p:nvCxnSpPr>
        <p:spPr>
          <a:xfrm flipV="1">
            <a:off x="1677915" y="5172959"/>
            <a:ext cx="151297" cy="101679"/>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33" name="Oval 132">
            <a:extLst>
              <a:ext uri="{FF2B5EF4-FFF2-40B4-BE49-F238E27FC236}">
                <a16:creationId xmlns:a16="http://schemas.microsoft.com/office/drawing/2014/main" id="{66E33082-4CF1-D06A-B891-72422375D6D5}"/>
              </a:ext>
            </a:extLst>
          </p:cNvPr>
          <p:cNvSpPr/>
          <p:nvPr/>
        </p:nvSpPr>
        <p:spPr>
          <a:xfrm>
            <a:off x="3681032" y="4402091"/>
            <a:ext cx="1002376" cy="1002376"/>
          </a:xfrm>
          <a:prstGeom prst="ellipse">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cxnSp>
        <p:nvCxnSpPr>
          <p:cNvPr id="134" name="Straight Connector 133">
            <a:extLst>
              <a:ext uri="{FF2B5EF4-FFF2-40B4-BE49-F238E27FC236}">
                <a16:creationId xmlns:a16="http://schemas.microsoft.com/office/drawing/2014/main" id="{8AF2D7CD-9D18-A1BE-9EB2-D105507C3CC9}"/>
              </a:ext>
            </a:extLst>
          </p:cNvPr>
          <p:cNvCxnSpPr>
            <a:cxnSpLocks/>
          </p:cNvCxnSpPr>
          <p:nvPr/>
        </p:nvCxnSpPr>
        <p:spPr>
          <a:xfrm flipV="1">
            <a:off x="3751620" y="5005292"/>
            <a:ext cx="151297" cy="101679"/>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135" name="Straight Connector 134">
            <a:extLst>
              <a:ext uri="{FF2B5EF4-FFF2-40B4-BE49-F238E27FC236}">
                <a16:creationId xmlns:a16="http://schemas.microsoft.com/office/drawing/2014/main" id="{85E56844-8D1A-AA48-7920-39350BB8DEE6}"/>
              </a:ext>
            </a:extLst>
          </p:cNvPr>
          <p:cNvCxnSpPr>
            <a:cxnSpLocks/>
          </p:cNvCxnSpPr>
          <p:nvPr/>
        </p:nvCxnSpPr>
        <p:spPr>
          <a:xfrm flipV="1">
            <a:off x="3744990" y="5064965"/>
            <a:ext cx="151297" cy="101679"/>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136" name="Straight Connector 135">
            <a:extLst>
              <a:ext uri="{FF2B5EF4-FFF2-40B4-BE49-F238E27FC236}">
                <a16:creationId xmlns:a16="http://schemas.microsoft.com/office/drawing/2014/main" id="{7A440601-DF17-FCB1-26C9-BAC56C0021AE}"/>
              </a:ext>
            </a:extLst>
          </p:cNvPr>
          <p:cNvCxnSpPr>
            <a:cxnSpLocks/>
          </p:cNvCxnSpPr>
          <p:nvPr/>
        </p:nvCxnSpPr>
        <p:spPr>
          <a:xfrm flipV="1">
            <a:off x="3764881" y="5102815"/>
            <a:ext cx="151297" cy="101679"/>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137" name="Straight Connector 136">
            <a:extLst>
              <a:ext uri="{FF2B5EF4-FFF2-40B4-BE49-F238E27FC236}">
                <a16:creationId xmlns:a16="http://schemas.microsoft.com/office/drawing/2014/main" id="{9B90D2F3-DCD5-49CC-D096-431193EEB9AC}"/>
              </a:ext>
            </a:extLst>
          </p:cNvPr>
          <p:cNvCxnSpPr>
            <a:cxnSpLocks/>
          </p:cNvCxnSpPr>
          <p:nvPr/>
        </p:nvCxnSpPr>
        <p:spPr>
          <a:xfrm flipV="1">
            <a:off x="3783076" y="5142622"/>
            <a:ext cx="151297" cy="101679"/>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138" name="Straight Connector 137">
            <a:extLst>
              <a:ext uri="{FF2B5EF4-FFF2-40B4-BE49-F238E27FC236}">
                <a16:creationId xmlns:a16="http://schemas.microsoft.com/office/drawing/2014/main" id="{32E9973E-786A-B78A-471B-6F240BF05F05}"/>
              </a:ext>
            </a:extLst>
          </p:cNvPr>
          <p:cNvCxnSpPr>
            <a:cxnSpLocks/>
          </p:cNvCxnSpPr>
          <p:nvPr/>
        </p:nvCxnSpPr>
        <p:spPr>
          <a:xfrm flipV="1">
            <a:off x="3816946" y="5172959"/>
            <a:ext cx="151297" cy="101679"/>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sp>
        <p:nvSpPr>
          <p:cNvPr id="139" name="Oval 138">
            <a:extLst>
              <a:ext uri="{FF2B5EF4-FFF2-40B4-BE49-F238E27FC236}">
                <a16:creationId xmlns:a16="http://schemas.microsoft.com/office/drawing/2014/main" id="{0A850411-E02B-4C3A-A0AC-456FAF79A6E8}"/>
              </a:ext>
            </a:extLst>
          </p:cNvPr>
          <p:cNvSpPr/>
          <p:nvPr/>
        </p:nvSpPr>
        <p:spPr>
          <a:xfrm>
            <a:off x="5857602" y="4402091"/>
            <a:ext cx="1002376" cy="100237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cxnSp>
        <p:nvCxnSpPr>
          <p:cNvPr id="140" name="Straight Connector 139">
            <a:extLst>
              <a:ext uri="{FF2B5EF4-FFF2-40B4-BE49-F238E27FC236}">
                <a16:creationId xmlns:a16="http://schemas.microsoft.com/office/drawing/2014/main" id="{3078B308-8BE3-C5DB-B159-6138D743B520}"/>
              </a:ext>
            </a:extLst>
          </p:cNvPr>
          <p:cNvCxnSpPr>
            <a:cxnSpLocks/>
          </p:cNvCxnSpPr>
          <p:nvPr/>
        </p:nvCxnSpPr>
        <p:spPr>
          <a:xfrm flipV="1">
            <a:off x="5390226" y="5005292"/>
            <a:ext cx="151297" cy="101679"/>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141" name="Straight Connector 140">
            <a:extLst>
              <a:ext uri="{FF2B5EF4-FFF2-40B4-BE49-F238E27FC236}">
                <a16:creationId xmlns:a16="http://schemas.microsoft.com/office/drawing/2014/main" id="{C24C0345-B2FA-F8F6-8CE5-C68F7239A2FC}"/>
              </a:ext>
            </a:extLst>
          </p:cNvPr>
          <p:cNvCxnSpPr>
            <a:cxnSpLocks/>
          </p:cNvCxnSpPr>
          <p:nvPr/>
        </p:nvCxnSpPr>
        <p:spPr>
          <a:xfrm flipV="1">
            <a:off x="5383597" y="5064965"/>
            <a:ext cx="151297" cy="101679"/>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142" name="Straight Connector 141">
            <a:extLst>
              <a:ext uri="{FF2B5EF4-FFF2-40B4-BE49-F238E27FC236}">
                <a16:creationId xmlns:a16="http://schemas.microsoft.com/office/drawing/2014/main" id="{192EBA25-8C49-7201-3154-7FFF82B4B275}"/>
              </a:ext>
            </a:extLst>
          </p:cNvPr>
          <p:cNvCxnSpPr>
            <a:cxnSpLocks/>
          </p:cNvCxnSpPr>
          <p:nvPr/>
        </p:nvCxnSpPr>
        <p:spPr>
          <a:xfrm flipV="1">
            <a:off x="5403487" y="5102815"/>
            <a:ext cx="151297" cy="101679"/>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143" name="Straight Connector 142">
            <a:extLst>
              <a:ext uri="{FF2B5EF4-FFF2-40B4-BE49-F238E27FC236}">
                <a16:creationId xmlns:a16="http://schemas.microsoft.com/office/drawing/2014/main" id="{1F4A1A31-3D37-E59A-F505-7F861716B536}"/>
              </a:ext>
            </a:extLst>
          </p:cNvPr>
          <p:cNvCxnSpPr>
            <a:cxnSpLocks/>
          </p:cNvCxnSpPr>
          <p:nvPr/>
        </p:nvCxnSpPr>
        <p:spPr>
          <a:xfrm flipV="1">
            <a:off x="5421684" y="5142622"/>
            <a:ext cx="151297" cy="101679"/>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144" name="Straight Connector 143">
            <a:extLst>
              <a:ext uri="{FF2B5EF4-FFF2-40B4-BE49-F238E27FC236}">
                <a16:creationId xmlns:a16="http://schemas.microsoft.com/office/drawing/2014/main" id="{5F7FE276-D464-9034-C4C6-2C3EF914A7A6}"/>
              </a:ext>
            </a:extLst>
          </p:cNvPr>
          <p:cNvCxnSpPr>
            <a:cxnSpLocks/>
          </p:cNvCxnSpPr>
          <p:nvPr/>
        </p:nvCxnSpPr>
        <p:spPr>
          <a:xfrm flipV="1">
            <a:off x="5455551" y="5172959"/>
            <a:ext cx="151297" cy="101679"/>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sp>
        <p:nvSpPr>
          <p:cNvPr id="147" name="TextBox 146">
            <a:extLst>
              <a:ext uri="{FF2B5EF4-FFF2-40B4-BE49-F238E27FC236}">
                <a16:creationId xmlns:a16="http://schemas.microsoft.com/office/drawing/2014/main" id="{1CAD4C3E-0921-7A49-46A1-529458533E71}"/>
              </a:ext>
            </a:extLst>
          </p:cNvPr>
          <p:cNvSpPr txBox="1"/>
          <p:nvPr/>
        </p:nvSpPr>
        <p:spPr>
          <a:xfrm>
            <a:off x="1826426" y="4560178"/>
            <a:ext cx="580597" cy="584775"/>
          </a:xfrm>
          <a:prstGeom prst="rect">
            <a:avLst/>
          </a:prstGeom>
          <a:noFill/>
        </p:spPr>
        <p:txBody>
          <a:bodyPr wrap="square" rtlCol="0">
            <a:spAutoFit/>
          </a:bodyPr>
          <a:lstStyle/>
          <a:p>
            <a:r>
              <a:rPr lang="en-GB" sz="3200" b="1">
                <a:solidFill>
                  <a:schemeClr val="bg1"/>
                </a:solidFill>
              </a:rPr>
              <a:t>1</a:t>
            </a:r>
          </a:p>
        </p:txBody>
      </p:sp>
      <p:sp>
        <p:nvSpPr>
          <p:cNvPr id="148" name="TextBox 147">
            <a:extLst>
              <a:ext uri="{FF2B5EF4-FFF2-40B4-BE49-F238E27FC236}">
                <a16:creationId xmlns:a16="http://schemas.microsoft.com/office/drawing/2014/main" id="{DCD31930-0E39-15BF-0CF2-2C6A5AD7FF6E}"/>
              </a:ext>
            </a:extLst>
          </p:cNvPr>
          <p:cNvSpPr txBox="1"/>
          <p:nvPr/>
        </p:nvSpPr>
        <p:spPr>
          <a:xfrm>
            <a:off x="3967950" y="4560178"/>
            <a:ext cx="580597" cy="584775"/>
          </a:xfrm>
          <a:prstGeom prst="rect">
            <a:avLst/>
          </a:prstGeom>
          <a:noFill/>
        </p:spPr>
        <p:txBody>
          <a:bodyPr wrap="square" rtlCol="0">
            <a:spAutoFit/>
          </a:bodyPr>
          <a:lstStyle/>
          <a:p>
            <a:r>
              <a:rPr lang="en-GB" sz="3200" b="1">
                <a:solidFill>
                  <a:schemeClr val="tx2"/>
                </a:solidFill>
              </a:rPr>
              <a:t>2</a:t>
            </a:r>
          </a:p>
        </p:txBody>
      </p:sp>
      <p:sp>
        <p:nvSpPr>
          <p:cNvPr id="149" name="TextBox 148">
            <a:extLst>
              <a:ext uri="{FF2B5EF4-FFF2-40B4-BE49-F238E27FC236}">
                <a16:creationId xmlns:a16="http://schemas.microsoft.com/office/drawing/2014/main" id="{9148AE28-A6AA-04E7-8EB0-59A43CFF4CB6}"/>
              </a:ext>
            </a:extLst>
          </p:cNvPr>
          <p:cNvSpPr txBox="1"/>
          <p:nvPr/>
        </p:nvSpPr>
        <p:spPr>
          <a:xfrm>
            <a:off x="6155521" y="4560178"/>
            <a:ext cx="580597" cy="584775"/>
          </a:xfrm>
          <a:prstGeom prst="rect">
            <a:avLst/>
          </a:prstGeom>
          <a:noFill/>
        </p:spPr>
        <p:txBody>
          <a:bodyPr wrap="square" rtlCol="0">
            <a:spAutoFit/>
          </a:bodyPr>
          <a:lstStyle/>
          <a:p>
            <a:r>
              <a:rPr lang="en-GB" sz="3200" b="1">
                <a:solidFill>
                  <a:schemeClr val="bg1"/>
                </a:solidFill>
              </a:rPr>
              <a:t>3</a:t>
            </a:r>
          </a:p>
        </p:txBody>
      </p:sp>
      <p:pic>
        <p:nvPicPr>
          <p:cNvPr id="152" name="Graphic 151">
            <a:extLst>
              <a:ext uri="{FF2B5EF4-FFF2-40B4-BE49-F238E27FC236}">
                <a16:creationId xmlns:a16="http://schemas.microsoft.com/office/drawing/2014/main" id="{34FC3C4B-5218-4F44-891A-8C3255DAD7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34268" y="4492104"/>
            <a:ext cx="809874" cy="809874"/>
          </a:xfrm>
          <a:prstGeom prst="rect">
            <a:avLst/>
          </a:prstGeom>
        </p:spPr>
      </p:pic>
      <p:pic>
        <p:nvPicPr>
          <p:cNvPr id="153" name="Graphic 152">
            <a:extLst>
              <a:ext uri="{FF2B5EF4-FFF2-40B4-BE49-F238E27FC236}">
                <a16:creationId xmlns:a16="http://schemas.microsoft.com/office/drawing/2014/main" id="{EBFD0E87-767F-C66C-E223-0A0758C5F0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72050" y="4492104"/>
            <a:ext cx="809874" cy="809874"/>
          </a:xfrm>
          <a:prstGeom prst="rect">
            <a:avLst/>
          </a:prstGeom>
        </p:spPr>
      </p:pic>
      <p:pic>
        <p:nvPicPr>
          <p:cNvPr id="154" name="Graphic 153">
            <a:extLst>
              <a:ext uri="{FF2B5EF4-FFF2-40B4-BE49-F238E27FC236}">
                <a16:creationId xmlns:a16="http://schemas.microsoft.com/office/drawing/2014/main" id="{552818AD-701A-590F-5254-2804BD5307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52143" y="4504321"/>
            <a:ext cx="809874" cy="809874"/>
          </a:xfrm>
          <a:prstGeom prst="rect">
            <a:avLst/>
          </a:prstGeom>
        </p:spPr>
      </p:pic>
      <p:sp>
        <p:nvSpPr>
          <p:cNvPr id="157" name="TextBox 156">
            <a:extLst>
              <a:ext uri="{FF2B5EF4-FFF2-40B4-BE49-F238E27FC236}">
                <a16:creationId xmlns:a16="http://schemas.microsoft.com/office/drawing/2014/main" id="{82725344-442D-D45B-470B-6303FBF92D68}"/>
              </a:ext>
            </a:extLst>
          </p:cNvPr>
          <p:cNvSpPr txBox="1"/>
          <p:nvPr/>
        </p:nvSpPr>
        <p:spPr>
          <a:xfrm>
            <a:off x="2896686" y="5283158"/>
            <a:ext cx="1934279" cy="6924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2"/>
                </a:solidFill>
                <a:effectLst/>
                <a:uLnTx/>
                <a:uFillTx/>
                <a:latin typeface="Arial" panose="020B0604020202020204" pitchFamily="34" charset="0"/>
                <a:ea typeface="+mn-ea"/>
                <a:cs typeface="+mn-cs"/>
              </a:rPr>
              <a:t>Flexible Power sends start  notification at 15mins ahead via API</a:t>
            </a:r>
          </a:p>
        </p:txBody>
      </p:sp>
      <p:sp>
        <p:nvSpPr>
          <p:cNvPr id="158" name="TextBox 157">
            <a:extLst>
              <a:ext uri="{FF2B5EF4-FFF2-40B4-BE49-F238E27FC236}">
                <a16:creationId xmlns:a16="http://schemas.microsoft.com/office/drawing/2014/main" id="{B83A78C2-B1DF-BBB1-0B63-8063163E306C}"/>
              </a:ext>
            </a:extLst>
          </p:cNvPr>
          <p:cNvSpPr txBox="1"/>
          <p:nvPr/>
        </p:nvSpPr>
        <p:spPr>
          <a:xfrm>
            <a:off x="5109622" y="5300839"/>
            <a:ext cx="1941034" cy="49244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rial" panose="020B0604020202020204" pitchFamily="34" charset="0"/>
                <a:ea typeface="+mn-ea"/>
                <a:cs typeface="+mn-cs"/>
              </a:rPr>
              <a:t>Provider dispatches power</a:t>
            </a:r>
          </a:p>
        </p:txBody>
      </p:sp>
      <p:sp>
        <p:nvSpPr>
          <p:cNvPr id="160" name="TextBox 159">
            <a:extLst>
              <a:ext uri="{FF2B5EF4-FFF2-40B4-BE49-F238E27FC236}">
                <a16:creationId xmlns:a16="http://schemas.microsoft.com/office/drawing/2014/main" id="{46CFA1E9-661D-12E2-990E-89D9E4D1A8A7}"/>
              </a:ext>
            </a:extLst>
          </p:cNvPr>
          <p:cNvSpPr txBox="1"/>
          <p:nvPr/>
        </p:nvSpPr>
        <p:spPr>
          <a:xfrm>
            <a:off x="514685" y="5053344"/>
            <a:ext cx="2194763" cy="1092607"/>
          </a:xfrm>
          <a:prstGeom prst="rect">
            <a:avLst/>
          </a:prstGeom>
          <a:noFill/>
        </p:spPr>
        <p:txBody>
          <a:bodyPr wrap="square">
            <a:spAutoFit/>
          </a:bodyPr>
          <a:lstStyle/>
          <a:p>
            <a:endParaRPr lang="en-GB" sz="1300" b="1">
              <a:solidFill>
                <a:schemeClr val="bg1"/>
              </a:solidFill>
            </a:endParaRPr>
          </a:p>
          <a:p>
            <a:r>
              <a:rPr lang="en-GB" sz="1300" b="1">
                <a:solidFill>
                  <a:schemeClr val="bg1"/>
                </a:solidFill>
              </a:rPr>
              <a:t>Day Ahead:</a:t>
            </a:r>
          </a:p>
          <a:p>
            <a:r>
              <a:rPr lang="en-GB" sz="1300" b="1">
                <a:solidFill>
                  <a:schemeClr val="bg1"/>
                </a:solidFill>
              </a:rPr>
              <a:t>Flexible Power issues utilisation instruction to Provider daily at 1:30pm</a:t>
            </a:r>
          </a:p>
        </p:txBody>
      </p:sp>
    </p:spTree>
    <p:extLst>
      <p:ext uri="{BB962C8B-B14F-4D97-AF65-F5344CB8AC3E}">
        <p14:creationId xmlns:p14="http://schemas.microsoft.com/office/powerpoint/2010/main" val="378844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Freeform: Shape 244">
            <a:extLst>
              <a:ext uri="{FF2B5EF4-FFF2-40B4-BE49-F238E27FC236}">
                <a16:creationId xmlns:a16="http://schemas.microsoft.com/office/drawing/2014/main" id="{272FB67C-21BF-6C9F-292D-EF350E804B97}"/>
              </a:ext>
            </a:extLst>
          </p:cNvPr>
          <p:cNvSpPr/>
          <p:nvPr/>
        </p:nvSpPr>
        <p:spPr>
          <a:xfrm>
            <a:off x="1017196" y="3917721"/>
            <a:ext cx="9918180" cy="2595886"/>
          </a:xfrm>
          <a:custGeom>
            <a:avLst/>
            <a:gdLst>
              <a:gd name="connsiteX0" fmla="*/ 0 w 9918180"/>
              <a:gd name="connsiteY0" fmla="*/ 0 h 2595886"/>
              <a:gd name="connsiteX1" fmla="*/ 4335910 w 9918180"/>
              <a:gd name="connsiteY1" fmla="*/ 0 h 2595886"/>
              <a:gd name="connsiteX2" fmla="*/ 4656039 w 9918180"/>
              <a:gd name="connsiteY2" fmla="*/ 329789 h 2595886"/>
              <a:gd name="connsiteX3" fmla="*/ 7524962 w 9918180"/>
              <a:gd name="connsiteY3" fmla="*/ 329789 h 2595886"/>
              <a:gd name="connsiteX4" fmla="*/ 7524962 w 9918180"/>
              <a:gd name="connsiteY4" fmla="*/ 326764 h 2595886"/>
              <a:gd name="connsiteX5" fmla="*/ 9918180 w 9918180"/>
              <a:gd name="connsiteY5" fmla="*/ 326764 h 2595886"/>
              <a:gd name="connsiteX6" fmla="*/ 9918180 w 9918180"/>
              <a:gd name="connsiteY6" fmla="*/ 2256522 h 2595886"/>
              <a:gd name="connsiteX7" fmla="*/ 9578816 w 9918180"/>
              <a:gd name="connsiteY7" fmla="*/ 2595886 h 2595886"/>
              <a:gd name="connsiteX8" fmla="*/ 0 w 9918180"/>
              <a:gd name="connsiteY8" fmla="*/ 2595886 h 2595886"/>
              <a:gd name="connsiteX9" fmla="*/ 0 w 9918180"/>
              <a:gd name="connsiteY9" fmla="*/ 1668498 h 2595886"/>
              <a:gd name="connsiteX10" fmla="*/ 0 w 9918180"/>
              <a:gd name="connsiteY10" fmla="*/ 329789 h 259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18180" h="2595886">
                <a:moveTo>
                  <a:pt x="0" y="0"/>
                </a:moveTo>
                <a:lnTo>
                  <a:pt x="4335910" y="0"/>
                </a:lnTo>
                <a:lnTo>
                  <a:pt x="4656039" y="329789"/>
                </a:lnTo>
                <a:lnTo>
                  <a:pt x="7524962" y="329789"/>
                </a:lnTo>
                <a:lnTo>
                  <a:pt x="7524962" y="326764"/>
                </a:lnTo>
                <a:lnTo>
                  <a:pt x="9918180" y="326764"/>
                </a:lnTo>
                <a:lnTo>
                  <a:pt x="9918180" y="2256522"/>
                </a:lnTo>
                <a:lnTo>
                  <a:pt x="9578816" y="2595886"/>
                </a:lnTo>
                <a:lnTo>
                  <a:pt x="0" y="2595886"/>
                </a:lnTo>
                <a:lnTo>
                  <a:pt x="0" y="1668498"/>
                </a:lnTo>
                <a:lnTo>
                  <a:pt x="0" y="329789"/>
                </a:lnTo>
                <a:close/>
              </a:path>
            </a:pathLst>
          </a:cu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3" name="Freeform: Shape 242">
            <a:extLst>
              <a:ext uri="{FF2B5EF4-FFF2-40B4-BE49-F238E27FC236}">
                <a16:creationId xmlns:a16="http://schemas.microsoft.com/office/drawing/2014/main" id="{AA40BE3D-F8B6-BD01-0917-D120F0A99980}"/>
              </a:ext>
            </a:extLst>
          </p:cNvPr>
          <p:cNvSpPr/>
          <p:nvPr/>
        </p:nvSpPr>
        <p:spPr>
          <a:xfrm>
            <a:off x="1034333" y="1210240"/>
            <a:ext cx="9918180" cy="2595886"/>
          </a:xfrm>
          <a:custGeom>
            <a:avLst/>
            <a:gdLst>
              <a:gd name="connsiteX0" fmla="*/ 0 w 9918180"/>
              <a:gd name="connsiteY0" fmla="*/ 0 h 2595886"/>
              <a:gd name="connsiteX1" fmla="*/ 4335910 w 9918180"/>
              <a:gd name="connsiteY1" fmla="*/ 0 h 2595886"/>
              <a:gd name="connsiteX2" fmla="*/ 4656039 w 9918180"/>
              <a:gd name="connsiteY2" fmla="*/ 329789 h 2595886"/>
              <a:gd name="connsiteX3" fmla="*/ 7524962 w 9918180"/>
              <a:gd name="connsiteY3" fmla="*/ 329789 h 2595886"/>
              <a:gd name="connsiteX4" fmla="*/ 7524962 w 9918180"/>
              <a:gd name="connsiteY4" fmla="*/ 326764 h 2595886"/>
              <a:gd name="connsiteX5" fmla="*/ 9918180 w 9918180"/>
              <a:gd name="connsiteY5" fmla="*/ 326764 h 2595886"/>
              <a:gd name="connsiteX6" fmla="*/ 9918180 w 9918180"/>
              <a:gd name="connsiteY6" fmla="*/ 2256522 h 2595886"/>
              <a:gd name="connsiteX7" fmla="*/ 9578816 w 9918180"/>
              <a:gd name="connsiteY7" fmla="*/ 2595886 h 2595886"/>
              <a:gd name="connsiteX8" fmla="*/ 0 w 9918180"/>
              <a:gd name="connsiteY8" fmla="*/ 2595886 h 2595886"/>
              <a:gd name="connsiteX9" fmla="*/ 0 w 9918180"/>
              <a:gd name="connsiteY9" fmla="*/ 1668498 h 2595886"/>
              <a:gd name="connsiteX10" fmla="*/ 0 w 9918180"/>
              <a:gd name="connsiteY10" fmla="*/ 329789 h 259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18180" h="2595886">
                <a:moveTo>
                  <a:pt x="0" y="0"/>
                </a:moveTo>
                <a:lnTo>
                  <a:pt x="4335910" y="0"/>
                </a:lnTo>
                <a:lnTo>
                  <a:pt x="4656039" y="329789"/>
                </a:lnTo>
                <a:lnTo>
                  <a:pt x="7524962" y="329789"/>
                </a:lnTo>
                <a:lnTo>
                  <a:pt x="7524962" y="326764"/>
                </a:lnTo>
                <a:lnTo>
                  <a:pt x="9918180" y="326764"/>
                </a:lnTo>
                <a:lnTo>
                  <a:pt x="9918180" y="2256522"/>
                </a:lnTo>
                <a:lnTo>
                  <a:pt x="9578816" y="2595886"/>
                </a:lnTo>
                <a:lnTo>
                  <a:pt x="0" y="2595886"/>
                </a:lnTo>
                <a:lnTo>
                  <a:pt x="0" y="1668498"/>
                </a:lnTo>
                <a:lnTo>
                  <a:pt x="0" y="329789"/>
                </a:lnTo>
                <a:close/>
              </a:path>
            </a:pathLst>
          </a:cu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TextBox 2">
            <a:extLst>
              <a:ext uri="{FF2B5EF4-FFF2-40B4-BE49-F238E27FC236}">
                <a16:creationId xmlns:a16="http://schemas.microsoft.com/office/drawing/2014/main" id="{F3A11042-568C-2858-E615-CA5AFE622710}"/>
              </a:ext>
            </a:extLst>
          </p:cNvPr>
          <p:cNvSpPr txBox="1"/>
          <p:nvPr/>
        </p:nvSpPr>
        <p:spPr>
          <a:xfrm>
            <a:off x="329481" y="552029"/>
            <a:ext cx="6484975" cy="523220"/>
          </a:xfrm>
          <a:prstGeom prst="rect">
            <a:avLst/>
          </a:prstGeom>
          <a:noFill/>
        </p:spPr>
        <p:txBody>
          <a:bodyPr wrap="square" rtlCol="0">
            <a:spAutoFit/>
          </a:bodyPr>
          <a:lstStyle/>
          <a:p>
            <a:r>
              <a:rPr lang="en-GB" sz="2800" b="1" cap="all">
                <a:solidFill>
                  <a:schemeClr val="accent1"/>
                </a:solidFill>
                <a:latin typeface="+mj-lt"/>
                <a:ea typeface="+mj-ea"/>
                <a:cs typeface="+mj-cs"/>
              </a:rPr>
              <a:t>Payment</a:t>
            </a:r>
          </a:p>
        </p:txBody>
      </p:sp>
      <p:grpSp>
        <p:nvGrpSpPr>
          <p:cNvPr id="35" name="Group 34">
            <a:extLst>
              <a:ext uri="{FF2B5EF4-FFF2-40B4-BE49-F238E27FC236}">
                <a16:creationId xmlns:a16="http://schemas.microsoft.com/office/drawing/2014/main" id="{949881C8-242A-7463-E182-17E5525C9A29}"/>
              </a:ext>
            </a:extLst>
          </p:cNvPr>
          <p:cNvGrpSpPr/>
          <p:nvPr/>
        </p:nvGrpSpPr>
        <p:grpSpPr>
          <a:xfrm>
            <a:off x="20914780" y="1722545"/>
            <a:ext cx="1771048" cy="2225423"/>
            <a:chOff x="1674019" y="2789645"/>
            <a:chExt cx="1771048" cy="2225423"/>
          </a:xfrm>
        </p:grpSpPr>
        <p:sp>
          <p:nvSpPr>
            <p:cNvPr id="36" name="Rectangle: Rounded Corners 35">
              <a:extLst>
                <a:ext uri="{FF2B5EF4-FFF2-40B4-BE49-F238E27FC236}">
                  <a16:creationId xmlns:a16="http://schemas.microsoft.com/office/drawing/2014/main" id="{21CB4106-B758-3FCF-E0A8-43E94D14A2B1}"/>
                </a:ext>
              </a:extLst>
            </p:cNvPr>
            <p:cNvSpPr/>
            <p:nvPr/>
          </p:nvSpPr>
          <p:spPr>
            <a:xfrm>
              <a:off x="1674019" y="2984790"/>
              <a:ext cx="1771048" cy="203027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bg1"/>
                  </a:solidFill>
                </a:rPr>
                <a:t>Provider dispatches power</a:t>
              </a:r>
            </a:p>
          </p:txBody>
        </p:sp>
        <p:sp>
          <p:nvSpPr>
            <p:cNvPr id="37" name="Flowchart: Connector 36">
              <a:extLst>
                <a:ext uri="{FF2B5EF4-FFF2-40B4-BE49-F238E27FC236}">
                  <a16:creationId xmlns:a16="http://schemas.microsoft.com/office/drawing/2014/main" id="{8481CA5E-FF3D-CBC6-5C8A-110AFCE2275A}"/>
                </a:ext>
              </a:extLst>
            </p:cNvPr>
            <p:cNvSpPr/>
            <p:nvPr/>
          </p:nvSpPr>
          <p:spPr>
            <a:xfrm>
              <a:off x="2314368" y="2789645"/>
              <a:ext cx="529389" cy="497926"/>
            </a:xfrm>
            <a:prstGeom prst="flowChartConnector">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5</a:t>
              </a:r>
            </a:p>
          </p:txBody>
        </p:sp>
      </p:grpSp>
      <p:sp>
        <p:nvSpPr>
          <p:cNvPr id="77" name="Rectangle: Single Corner Snipped 76">
            <a:extLst>
              <a:ext uri="{FF2B5EF4-FFF2-40B4-BE49-F238E27FC236}">
                <a16:creationId xmlns:a16="http://schemas.microsoft.com/office/drawing/2014/main" id="{95AEFFF2-BFA3-F73D-203B-7392FBC4D8DF}"/>
              </a:ext>
            </a:extLst>
          </p:cNvPr>
          <p:cNvSpPr/>
          <p:nvPr/>
        </p:nvSpPr>
        <p:spPr>
          <a:xfrm rot="10800000" flipH="1">
            <a:off x="8491163" y="1965722"/>
            <a:ext cx="2255929" cy="1635977"/>
          </a:xfrm>
          <a:prstGeom prst="snip1Rect">
            <a:avLst>
              <a:gd name="adj" fmla="val 15447"/>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78" name="Rectangle: Single Corner Snipped 77">
            <a:extLst>
              <a:ext uri="{FF2B5EF4-FFF2-40B4-BE49-F238E27FC236}">
                <a16:creationId xmlns:a16="http://schemas.microsoft.com/office/drawing/2014/main" id="{71B7FB72-15DE-2C37-FBCD-E1FCEF659C2E}"/>
              </a:ext>
            </a:extLst>
          </p:cNvPr>
          <p:cNvSpPr/>
          <p:nvPr/>
        </p:nvSpPr>
        <p:spPr>
          <a:xfrm rot="10800000" flipH="1">
            <a:off x="6154999" y="1965724"/>
            <a:ext cx="2208899" cy="1635977"/>
          </a:xfrm>
          <a:prstGeom prst="snip1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79" name="Rectangle: Single Corner Snipped 78">
            <a:extLst>
              <a:ext uri="{FF2B5EF4-FFF2-40B4-BE49-F238E27FC236}">
                <a16:creationId xmlns:a16="http://schemas.microsoft.com/office/drawing/2014/main" id="{09422239-31B1-C912-6826-1AD5DA54BE1B}"/>
              </a:ext>
            </a:extLst>
          </p:cNvPr>
          <p:cNvSpPr/>
          <p:nvPr/>
        </p:nvSpPr>
        <p:spPr>
          <a:xfrm rot="10800000" flipH="1">
            <a:off x="3715555" y="1970611"/>
            <a:ext cx="2290273" cy="1593774"/>
          </a:xfrm>
          <a:prstGeom prst="snip1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84" name="Rectangle: Single Corner Snipped 83">
            <a:extLst>
              <a:ext uri="{FF2B5EF4-FFF2-40B4-BE49-F238E27FC236}">
                <a16:creationId xmlns:a16="http://schemas.microsoft.com/office/drawing/2014/main" id="{8168B3F4-B17F-BE60-6146-E23EECA04531}"/>
              </a:ext>
            </a:extLst>
          </p:cNvPr>
          <p:cNvSpPr/>
          <p:nvPr/>
        </p:nvSpPr>
        <p:spPr>
          <a:xfrm rot="10800000" flipH="1">
            <a:off x="1256625" y="1958104"/>
            <a:ext cx="2309759" cy="1603437"/>
          </a:xfrm>
          <a:prstGeom prst="snip1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112" name="Rectangle 111">
            <a:extLst>
              <a:ext uri="{FF2B5EF4-FFF2-40B4-BE49-F238E27FC236}">
                <a16:creationId xmlns:a16="http://schemas.microsoft.com/office/drawing/2014/main" id="{531109DC-FF4A-3C7B-063C-422AE846AB77}"/>
              </a:ext>
            </a:extLst>
          </p:cNvPr>
          <p:cNvSpPr/>
          <p:nvPr/>
        </p:nvSpPr>
        <p:spPr>
          <a:xfrm>
            <a:off x="1090627" y="1162030"/>
            <a:ext cx="6909505" cy="492275"/>
          </a:xfrm>
          <a:prstGeom prst="rect">
            <a:avLst/>
          </a:prstGeom>
          <a:noFill/>
          <a:ln>
            <a:noFill/>
          </a:ln>
        </p:spPr>
        <p:style>
          <a:lnRef idx="0">
            <a:scrgbClr r="0" g="0" b="0"/>
          </a:lnRef>
          <a:fillRef idx="0">
            <a:scrgbClr r="0" g="0" b="0"/>
          </a:fillRef>
          <a:effectRef idx="0">
            <a:scrgbClr r="0" g="0" b="0"/>
          </a:effectRef>
          <a:fontRef idx="minor">
            <a:schemeClr val="lt1"/>
          </a:fontRef>
        </p:style>
        <p:txBody>
          <a:bodyPr bIns="144000" rtlCol="0"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tx2"/>
                </a:solidFill>
                <a:effectLst/>
                <a:uLnTx/>
                <a:uFillTx/>
                <a:latin typeface="Arial"/>
                <a:ea typeface="+mn-ea"/>
                <a:cs typeface="+mn-cs"/>
              </a:rPr>
              <a:t>Pre-service delivery steps:</a:t>
            </a:r>
          </a:p>
        </p:txBody>
      </p:sp>
      <p:sp>
        <p:nvSpPr>
          <p:cNvPr id="80" name="Oval 79">
            <a:extLst>
              <a:ext uri="{FF2B5EF4-FFF2-40B4-BE49-F238E27FC236}">
                <a16:creationId xmlns:a16="http://schemas.microsoft.com/office/drawing/2014/main" id="{4F49A8CA-2600-7933-4177-3AA648124C78}"/>
              </a:ext>
            </a:extLst>
          </p:cNvPr>
          <p:cNvSpPr/>
          <p:nvPr/>
        </p:nvSpPr>
        <p:spPr>
          <a:xfrm>
            <a:off x="2362832" y="1613559"/>
            <a:ext cx="1002376" cy="1002376"/>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cxnSp>
        <p:nvCxnSpPr>
          <p:cNvPr id="86" name="Straight Connector 85">
            <a:extLst>
              <a:ext uri="{FF2B5EF4-FFF2-40B4-BE49-F238E27FC236}">
                <a16:creationId xmlns:a16="http://schemas.microsoft.com/office/drawing/2014/main" id="{364B4FF1-474B-5A7B-5FB2-57016DB13768}"/>
              </a:ext>
            </a:extLst>
          </p:cNvPr>
          <p:cNvCxnSpPr>
            <a:cxnSpLocks/>
          </p:cNvCxnSpPr>
          <p:nvPr/>
        </p:nvCxnSpPr>
        <p:spPr>
          <a:xfrm flipV="1">
            <a:off x="2433420" y="2216761"/>
            <a:ext cx="151297" cy="10167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7" name="Straight Connector 86">
            <a:extLst>
              <a:ext uri="{FF2B5EF4-FFF2-40B4-BE49-F238E27FC236}">
                <a16:creationId xmlns:a16="http://schemas.microsoft.com/office/drawing/2014/main" id="{0DE0F0F3-22FD-E81A-6018-B504E24D8B25}"/>
              </a:ext>
            </a:extLst>
          </p:cNvPr>
          <p:cNvCxnSpPr>
            <a:cxnSpLocks/>
          </p:cNvCxnSpPr>
          <p:nvPr/>
        </p:nvCxnSpPr>
        <p:spPr>
          <a:xfrm flipV="1">
            <a:off x="2426789" y="2276433"/>
            <a:ext cx="151297" cy="10167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8" name="Straight Connector 87">
            <a:extLst>
              <a:ext uri="{FF2B5EF4-FFF2-40B4-BE49-F238E27FC236}">
                <a16:creationId xmlns:a16="http://schemas.microsoft.com/office/drawing/2014/main" id="{1CB3C484-0976-EAF1-DF4F-91FB329FB985}"/>
              </a:ext>
            </a:extLst>
          </p:cNvPr>
          <p:cNvCxnSpPr>
            <a:cxnSpLocks/>
          </p:cNvCxnSpPr>
          <p:nvPr/>
        </p:nvCxnSpPr>
        <p:spPr>
          <a:xfrm flipV="1">
            <a:off x="2446680" y="2314283"/>
            <a:ext cx="151297" cy="10167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9" name="Straight Connector 88">
            <a:extLst>
              <a:ext uri="{FF2B5EF4-FFF2-40B4-BE49-F238E27FC236}">
                <a16:creationId xmlns:a16="http://schemas.microsoft.com/office/drawing/2014/main" id="{12A72964-2AA9-D5DD-7C06-021A04B757B4}"/>
              </a:ext>
            </a:extLst>
          </p:cNvPr>
          <p:cNvCxnSpPr>
            <a:cxnSpLocks/>
          </p:cNvCxnSpPr>
          <p:nvPr/>
        </p:nvCxnSpPr>
        <p:spPr>
          <a:xfrm flipV="1">
            <a:off x="2464875" y="2354090"/>
            <a:ext cx="151297" cy="10167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90" name="Straight Connector 89">
            <a:extLst>
              <a:ext uri="{FF2B5EF4-FFF2-40B4-BE49-F238E27FC236}">
                <a16:creationId xmlns:a16="http://schemas.microsoft.com/office/drawing/2014/main" id="{231DCF92-73E4-7A5A-8A1C-B1D7E8DCFA91}"/>
              </a:ext>
            </a:extLst>
          </p:cNvPr>
          <p:cNvCxnSpPr>
            <a:cxnSpLocks/>
          </p:cNvCxnSpPr>
          <p:nvPr/>
        </p:nvCxnSpPr>
        <p:spPr>
          <a:xfrm flipV="1">
            <a:off x="2498744" y="2384427"/>
            <a:ext cx="151297" cy="101679"/>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91" name="Oval 90">
            <a:extLst>
              <a:ext uri="{FF2B5EF4-FFF2-40B4-BE49-F238E27FC236}">
                <a16:creationId xmlns:a16="http://schemas.microsoft.com/office/drawing/2014/main" id="{D88D86AA-7007-6F6F-D940-9F05097947FB}"/>
              </a:ext>
            </a:extLst>
          </p:cNvPr>
          <p:cNvSpPr/>
          <p:nvPr/>
        </p:nvSpPr>
        <p:spPr>
          <a:xfrm>
            <a:off x="4752977" y="1613559"/>
            <a:ext cx="1002376" cy="1002376"/>
          </a:xfrm>
          <a:prstGeom prst="ellipse">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cxnSp>
        <p:nvCxnSpPr>
          <p:cNvPr id="92" name="Straight Connector 91">
            <a:extLst>
              <a:ext uri="{FF2B5EF4-FFF2-40B4-BE49-F238E27FC236}">
                <a16:creationId xmlns:a16="http://schemas.microsoft.com/office/drawing/2014/main" id="{91AA8528-998E-1759-8BED-E018B3A4B1A9}"/>
              </a:ext>
            </a:extLst>
          </p:cNvPr>
          <p:cNvCxnSpPr>
            <a:cxnSpLocks/>
          </p:cNvCxnSpPr>
          <p:nvPr/>
        </p:nvCxnSpPr>
        <p:spPr>
          <a:xfrm flipV="1">
            <a:off x="4823566" y="2216761"/>
            <a:ext cx="151297" cy="101679"/>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93" name="Straight Connector 92">
            <a:extLst>
              <a:ext uri="{FF2B5EF4-FFF2-40B4-BE49-F238E27FC236}">
                <a16:creationId xmlns:a16="http://schemas.microsoft.com/office/drawing/2014/main" id="{6BBAEE2B-D810-2106-B538-8923046AC3F4}"/>
              </a:ext>
            </a:extLst>
          </p:cNvPr>
          <p:cNvCxnSpPr>
            <a:cxnSpLocks/>
          </p:cNvCxnSpPr>
          <p:nvPr/>
        </p:nvCxnSpPr>
        <p:spPr>
          <a:xfrm flipV="1">
            <a:off x="4816935" y="2276433"/>
            <a:ext cx="151297" cy="101679"/>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94" name="Straight Connector 93">
            <a:extLst>
              <a:ext uri="{FF2B5EF4-FFF2-40B4-BE49-F238E27FC236}">
                <a16:creationId xmlns:a16="http://schemas.microsoft.com/office/drawing/2014/main" id="{0B1EAFF9-D519-2809-060F-33594A6F8A15}"/>
              </a:ext>
            </a:extLst>
          </p:cNvPr>
          <p:cNvCxnSpPr>
            <a:cxnSpLocks/>
          </p:cNvCxnSpPr>
          <p:nvPr/>
        </p:nvCxnSpPr>
        <p:spPr>
          <a:xfrm flipV="1">
            <a:off x="4836826" y="2314283"/>
            <a:ext cx="151297" cy="101679"/>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95" name="Straight Connector 94">
            <a:extLst>
              <a:ext uri="{FF2B5EF4-FFF2-40B4-BE49-F238E27FC236}">
                <a16:creationId xmlns:a16="http://schemas.microsoft.com/office/drawing/2014/main" id="{670B4518-D2AE-61F4-51C4-20AE7E845E23}"/>
              </a:ext>
            </a:extLst>
          </p:cNvPr>
          <p:cNvCxnSpPr>
            <a:cxnSpLocks/>
          </p:cNvCxnSpPr>
          <p:nvPr/>
        </p:nvCxnSpPr>
        <p:spPr>
          <a:xfrm flipV="1">
            <a:off x="4855021" y="2354090"/>
            <a:ext cx="151297" cy="101679"/>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96" name="Straight Connector 95">
            <a:extLst>
              <a:ext uri="{FF2B5EF4-FFF2-40B4-BE49-F238E27FC236}">
                <a16:creationId xmlns:a16="http://schemas.microsoft.com/office/drawing/2014/main" id="{E010D09F-D0FA-AF52-FD95-217DB6D68521}"/>
              </a:ext>
            </a:extLst>
          </p:cNvPr>
          <p:cNvCxnSpPr>
            <a:cxnSpLocks/>
          </p:cNvCxnSpPr>
          <p:nvPr/>
        </p:nvCxnSpPr>
        <p:spPr>
          <a:xfrm flipV="1">
            <a:off x="4888891" y="2384427"/>
            <a:ext cx="151297" cy="101679"/>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sp>
        <p:nvSpPr>
          <p:cNvPr id="97" name="Oval 96">
            <a:extLst>
              <a:ext uri="{FF2B5EF4-FFF2-40B4-BE49-F238E27FC236}">
                <a16:creationId xmlns:a16="http://schemas.microsoft.com/office/drawing/2014/main" id="{2CD41EAD-0516-B1B7-4690-7BDCD2EF4F41}"/>
              </a:ext>
            </a:extLst>
          </p:cNvPr>
          <p:cNvSpPr/>
          <p:nvPr/>
        </p:nvSpPr>
        <p:spPr>
          <a:xfrm>
            <a:off x="7203177" y="1613559"/>
            <a:ext cx="1002376" cy="100237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cxnSp>
        <p:nvCxnSpPr>
          <p:cNvPr id="98" name="Straight Connector 97">
            <a:extLst>
              <a:ext uri="{FF2B5EF4-FFF2-40B4-BE49-F238E27FC236}">
                <a16:creationId xmlns:a16="http://schemas.microsoft.com/office/drawing/2014/main" id="{0206C6CB-4597-FB53-567B-8EDD10AB3CC6}"/>
              </a:ext>
            </a:extLst>
          </p:cNvPr>
          <p:cNvCxnSpPr>
            <a:cxnSpLocks/>
          </p:cNvCxnSpPr>
          <p:nvPr/>
        </p:nvCxnSpPr>
        <p:spPr>
          <a:xfrm flipV="1">
            <a:off x="6735801" y="2216761"/>
            <a:ext cx="151297" cy="101679"/>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99" name="Straight Connector 98">
            <a:extLst>
              <a:ext uri="{FF2B5EF4-FFF2-40B4-BE49-F238E27FC236}">
                <a16:creationId xmlns:a16="http://schemas.microsoft.com/office/drawing/2014/main" id="{493E6276-09A2-CFF3-70B8-DAB3835E81E0}"/>
              </a:ext>
            </a:extLst>
          </p:cNvPr>
          <p:cNvCxnSpPr>
            <a:cxnSpLocks/>
          </p:cNvCxnSpPr>
          <p:nvPr/>
        </p:nvCxnSpPr>
        <p:spPr>
          <a:xfrm flipV="1">
            <a:off x="6729172" y="2276433"/>
            <a:ext cx="151297" cy="101679"/>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100" name="Straight Connector 99">
            <a:extLst>
              <a:ext uri="{FF2B5EF4-FFF2-40B4-BE49-F238E27FC236}">
                <a16:creationId xmlns:a16="http://schemas.microsoft.com/office/drawing/2014/main" id="{ECF97809-8D17-E3C5-8357-8FA91A82939B}"/>
              </a:ext>
            </a:extLst>
          </p:cNvPr>
          <p:cNvCxnSpPr>
            <a:cxnSpLocks/>
          </p:cNvCxnSpPr>
          <p:nvPr/>
        </p:nvCxnSpPr>
        <p:spPr>
          <a:xfrm flipV="1">
            <a:off x="6749062" y="2314283"/>
            <a:ext cx="151297" cy="101679"/>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101" name="Straight Connector 100">
            <a:extLst>
              <a:ext uri="{FF2B5EF4-FFF2-40B4-BE49-F238E27FC236}">
                <a16:creationId xmlns:a16="http://schemas.microsoft.com/office/drawing/2014/main" id="{D78D37F7-D146-836E-D3B1-50834C78FB85}"/>
              </a:ext>
            </a:extLst>
          </p:cNvPr>
          <p:cNvCxnSpPr>
            <a:cxnSpLocks/>
          </p:cNvCxnSpPr>
          <p:nvPr/>
        </p:nvCxnSpPr>
        <p:spPr>
          <a:xfrm flipV="1">
            <a:off x="6767259" y="2354090"/>
            <a:ext cx="151297" cy="101679"/>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102" name="Straight Connector 101">
            <a:extLst>
              <a:ext uri="{FF2B5EF4-FFF2-40B4-BE49-F238E27FC236}">
                <a16:creationId xmlns:a16="http://schemas.microsoft.com/office/drawing/2014/main" id="{47831544-B335-F836-B084-FADF62797307}"/>
              </a:ext>
            </a:extLst>
          </p:cNvPr>
          <p:cNvCxnSpPr>
            <a:cxnSpLocks/>
          </p:cNvCxnSpPr>
          <p:nvPr/>
        </p:nvCxnSpPr>
        <p:spPr>
          <a:xfrm flipV="1">
            <a:off x="6801126" y="2384427"/>
            <a:ext cx="151297" cy="101679"/>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sp>
        <p:nvSpPr>
          <p:cNvPr id="103" name="Oval 102">
            <a:extLst>
              <a:ext uri="{FF2B5EF4-FFF2-40B4-BE49-F238E27FC236}">
                <a16:creationId xmlns:a16="http://schemas.microsoft.com/office/drawing/2014/main" id="{E270388C-48AD-D562-42F3-C8DD0EB7D416}"/>
              </a:ext>
            </a:extLst>
          </p:cNvPr>
          <p:cNvSpPr/>
          <p:nvPr/>
        </p:nvSpPr>
        <p:spPr>
          <a:xfrm>
            <a:off x="9536365" y="1616791"/>
            <a:ext cx="1002376" cy="1002376"/>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C4E57B72-CBC1-B0FD-8F15-79D22397DD3B}"/>
              </a:ext>
            </a:extLst>
          </p:cNvPr>
          <p:cNvSpPr txBox="1"/>
          <p:nvPr/>
        </p:nvSpPr>
        <p:spPr>
          <a:xfrm>
            <a:off x="2647255" y="1771646"/>
            <a:ext cx="580597" cy="584775"/>
          </a:xfrm>
          <a:prstGeom prst="rect">
            <a:avLst/>
          </a:prstGeom>
          <a:noFill/>
        </p:spPr>
        <p:txBody>
          <a:bodyPr wrap="square" rtlCol="0">
            <a:spAutoFit/>
          </a:bodyPr>
          <a:lstStyle/>
          <a:p>
            <a:r>
              <a:rPr lang="en-GB" sz="3200" b="1">
                <a:solidFill>
                  <a:schemeClr val="bg1"/>
                </a:solidFill>
              </a:rPr>
              <a:t>1</a:t>
            </a:r>
          </a:p>
        </p:txBody>
      </p:sp>
      <p:sp>
        <p:nvSpPr>
          <p:cNvPr id="108" name="TextBox 107">
            <a:extLst>
              <a:ext uri="{FF2B5EF4-FFF2-40B4-BE49-F238E27FC236}">
                <a16:creationId xmlns:a16="http://schemas.microsoft.com/office/drawing/2014/main" id="{CD7BE10F-1566-2BF5-5AFD-2BC2D5E7B60B}"/>
              </a:ext>
            </a:extLst>
          </p:cNvPr>
          <p:cNvSpPr txBox="1"/>
          <p:nvPr/>
        </p:nvSpPr>
        <p:spPr>
          <a:xfrm>
            <a:off x="5039895" y="1771646"/>
            <a:ext cx="580597" cy="584775"/>
          </a:xfrm>
          <a:prstGeom prst="rect">
            <a:avLst/>
          </a:prstGeom>
          <a:noFill/>
        </p:spPr>
        <p:txBody>
          <a:bodyPr wrap="square" rtlCol="0">
            <a:spAutoFit/>
          </a:bodyPr>
          <a:lstStyle/>
          <a:p>
            <a:r>
              <a:rPr lang="en-GB" sz="3200" b="1">
                <a:solidFill>
                  <a:schemeClr val="tx2"/>
                </a:solidFill>
              </a:rPr>
              <a:t>2</a:t>
            </a:r>
          </a:p>
        </p:txBody>
      </p:sp>
      <p:sp>
        <p:nvSpPr>
          <p:cNvPr id="109" name="TextBox 108">
            <a:extLst>
              <a:ext uri="{FF2B5EF4-FFF2-40B4-BE49-F238E27FC236}">
                <a16:creationId xmlns:a16="http://schemas.microsoft.com/office/drawing/2014/main" id="{2328ECE0-5C3E-84AD-5B37-6C20E7028DBB}"/>
              </a:ext>
            </a:extLst>
          </p:cNvPr>
          <p:cNvSpPr txBox="1"/>
          <p:nvPr/>
        </p:nvSpPr>
        <p:spPr>
          <a:xfrm>
            <a:off x="7501096" y="1771646"/>
            <a:ext cx="580597" cy="584775"/>
          </a:xfrm>
          <a:prstGeom prst="rect">
            <a:avLst/>
          </a:prstGeom>
          <a:noFill/>
        </p:spPr>
        <p:txBody>
          <a:bodyPr wrap="square" rtlCol="0">
            <a:spAutoFit/>
          </a:bodyPr>
          <a:lstStyle/>
          <a:p>
            <a:r>
              <a:rPr lang="en-GB" sz="3200" b="1">
                <a:solidFill>
                  <a:schemeClr val="bg1"/>
                </a:solidFill>
              </a:rPr>
              <a:t>3</a:t>
            </a:r>
          </a:p>
        </p:txBody>
      </p:sp>
      <p:sp>
        <p:nvSpPr>
          <p:cNvPr id="110" name="TextBox 109">
            <a:extLst>
              <a:ext uri="{FF2B5EF4-FFF2-40B4-BE49-F238E27FC236}">
                <a16:creationId xmlns:a16="http://schemas.microsoft.com/office/drawing/2014/main" id="{EACCDE88-DA2D-EF91-1092-75461CF9A1D2}"/>
              </a:ext>
            </a:extLst>
          </p:cNvPr>
          <p:cNvSpPr txBox="1"/>
          <p:nvPr/>
        </p:nvSpPr>
        <p:spPr>
          <a:xfrm>
            <a:off x="9823394" y="1771646"/>
            <a:ext cx="580597" cy="584775"/>
          </a:xfrm>
          <a:prstGeom prst="rect">
            <a:avLst/>
          </a:prstGeom>
          <a:noFill/>
        </p:spPr>
        <p:txBody>
          <a:bodyPr wrap="square" rtlCol="0">
            <a:spAutoFit/>
          </a:bodyPr>
          <a:lstStyle/>
          <a:p>
            <a:r>
              <a:rPr lang="en-GB" sz="3200" b="1">
                <a:solidFill>
                  <a:schemeClr val="bg1"/>
                </a:solidFill>
              </a:rPr>
              <a:t>4</a:t>
            </a:r>
          </a:p>
        </p:txBody>
      </p:sp>
      <p:pic>
        <p:nvPicPr>
          <p:cNvPr id="115" name="Graphic 114">
            <a:extLst>
              <a:ext uri="{FF2B5EF4-FFF2-40B4-BE49-F238E27FC236}">
                <a16:creationId xmlns:a16="http://schemas.microsoft.com/office/drawing/2014/main" id="{52C6DE3C-74E7-B752-7B20-CBE34E98BB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55097" y="1703572"/>
            <a:ext cx="809874" cy="809874"/>
          </a:xfrm>
          <a:prstGeom prst="rect">
            <a:avLst/>
          </a:prstGeom>
        </p:spPr>
      </p:pic>
      <p:pic>
        <p:nvPicPr>
          <p:cNvPr id="116" name="Graphic 115">
            <a:extLst>
              <a:ext uri="{FF2B5EF4-FFF2-40B4-BE49-F238E27FC236}">
                <a16:creationId xmlns:a16="http://schemas.microsoft.com/office/drawing/2014/main" id="{EA0CE6E2-D824-030E-28DD-F7A8C0BB11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43995" y="1703572"/>
            <a:ext cx="809874" cy="809874"/>
          </a:xfrm>
          <a:prstGeom prst="rect">
            <a:avLst/>
          </a:prstGeom>
        </p:spPr>
      </p:pic>
      <p:pic>
        <p:nvPicPr>
          <p:cNvPr id="117" name="Graphic 116">
            <a:extLst>
              <a:ext uri="{FF2B5EF4-FFF2-40B4-BE49-F238E27FC236}">
                <a16:creationId xmlns:a16="http://schemas.microsoft.com/office/drawing/2014/main" id="{6074DE01-7510-A0CC-7CCC-31598104CD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97718" y="1703572"/>
            <a:ext cx="809874" cy="809874"/>
          </a:xfrm>
          <a:prstGeom prst="rect">
            <a:avLst/>
          </a:prstGeom>
        </p:spPr>
      </p:pic>
      <p:pic>
        <p:nvPicPr>
          <p:cNvPr id="118" name="Graphic 117">
            <a:extLst>
              <a:ext uri="{FF2B5EF4-FFF2-40B4-BE49-F238E27FC236}">
                <a16:creationId xmlns:a16="http://schemas.microsoft.com/office/drawing/2014/main" id="{A8351C87-EEE8-789C-9668-72B5A9FE90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32861" y="1703572"/>
            <a:ext cx="809874" cy="809874"/>
          </a:xfrm>
          <a:prstGeom prst="rect">
            <a:avLst/>
          </a:prstGeom>
        </p:spPr>
      </p:pic>
      <p:sp>
        <p:nvSpPr>
          <p:cNvPr id="81" name="TextBox 80">
            <a:extLst>
              <a:ext uri="{FF2B5EF4-FFF2-40B4-BE49-F238E27FC236}">
                <a16:creationId xmlns:a16="http://schemas.microsoft.com/office/drawing/2014/main" id="{09FAC958-B762-3A18-BEC5-E0F19AFFEAA9}"/>
              </a:ext>
            </a:extLst>
          </p:cNvPr>
          <p:cNvSpPr txBox="1"/>
          <p:nvPr/>
        </p:nvSpPr>
        <p:spPr>
          <a:xfrm>
            <a:off x="3761775" y="2579664"/>
            <a:ext cx="2290273" cy="89255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2"/>
                </a:solidFill>
                <a:effectLst/>
                <a:uLnTx/>
                <a:uFillTx/>
                <a:latin typeface="Arial" panose="020B0604020202020204" pitchFamily="34" charset="0"/>
                <a:ea typeface="+mn-ea"/>
                <a:cs typeface="+mn-cs"/>
              </a:rPr>
              <a:t>Provider receives email to complete Questionnaire with Company &amp; payment details</a:t>
            </a:r>
          </a:p>
        </p:txBody>
      </p:sp>
      <p:sp>
        <p:nvSpPr>
          <p:cNvPr id="82" name="TextBox 81">
            <a:extLst>
              <a:ext uri="{FF2B5EF4-FFF2-40B4-BE49-F238E27FC236}">
                <a16:creationId xmlns:a16="http://schemas.microsoft.com/office/drawing/2014/main" id="{9081334D-C6D3-B81C-A3C7-A2CA0CBACA27}"/>
              </a:ext>
            </a:extLst>
          </p:cNvPr>
          <p:cNvSpPr txBox="1"/>
          <p:nvPr/>
        </p:nvSpPr>
        <p:spPr>
          <a:xfrm>
            <a:off x="6419786" y="2579664"/>
            <a:ext cx="1715920" cy="6924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rial" panose="020B0604020202020204" pitchFamily="34" charset="0"/>
                <a:ea typeface="+mn-ea"/>
                <a:cs typeface="+mn-cs"/>
              </a:rPr>
              <a:t>Setup is complete for Harmony &amp; </a:t>
            </a:r>
            <a:r>
              <a:rPr kumimoji="0" lang="en-GB" sz="1300" b="1" i="0" u="none" strike="noStrike" kern="1200" cap="none" spc="0" normalizeH="0" baseline="0" noProof="0" err="1">
                <a:ln>
                  <a:noFill/>
                </a:ln>
                <a:solidFill>
                  <a:prstClr val="white"/>
                </a:solidFill>
                <a:effectLst/>
                <a:uLnTx/>
                <a:uFillTx/>
                <a:latin typeface="Arial" panose="020B0604020202020204" pitchFamily="34" charset="0"/>
                <a:ea typeface="+mn-ea"/>
                <a:cs typeface="+mn-cs"/>
              </a:rPr>
              <a:t>Tradex</a:t>
            </a:r>
            <a:r>
              <a:rPr kumimoji="0" lang="en-GB" sz="1300" b="1" i="0" u="none" strike="noStrike" kern="1200" cap="none" spc="0" normalizeH="0" baseline="0" noProof="0">
                <a:ln>
                  <a:noFill/>
                </a:ln>
                <a:solidFill>
                  <a:prstClr val="white"/>
                </a:solidFill>
                <a:effectLst/>
                <a:uLnTx/>
                <a:uFillTx/>
                <a:latin typeface="Arial" panose="020B0604020202020204" pitchFamily="34" charset="0"/>
                <a:ea typeface="+mn-ea"/>
                <a:cs typeface="+mn-cs"/>
              </a:rPr>
              <a:t> </a:t>
            </a:r>
          </a:p>
        </p:txBody>
      </p:sp>
      <p:sp>
        <p:nvSpPr>
          <p:cNvPr id="83" name="TextBox 82">
            <a:extLst>
              <a:ext uri="{FF2B5EF4-FFF2-40B4-BE49-F238E27FC236}">
                <a16:creationId xmlns:a16="http://schemas.microsoft.com/office/drawing/2014/main" id="{2C183151-D735-DBA1-5EE6-9A57F6743302}"/>
              </a:ext>
            </a:extLst>
          </p:cNvPr>
          <p:cNvSpPr txBox="1"/>
          <p:nvPr/>
        </p:nvSpPr>
        <p:spPr>
          <a:xfrm>
            <a:off x="8559295" y="2545833"/>
            <a:ext cx="2003904" cy="6924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rial" panose="020B0604020202020204" pitchFamily="34" charset="0"/>
                <a:ea typeface="+mn-ea"/>
                <a:cs typeface="+mn-cs"/>
              </a:rPr>
              <a:t>SSEN issues POs via Harmony for delivery of services</a:t>
            </a:r>
          </a:p>
        </p:txBody>
      </p:sp>
      <p:sp>
        <p:nvSpPr>
          <p:cNvPr id="85" name="TextBox 84">
            <a:extLst>
              <a:ext uri="{FF2B5EF4-FFF2-40B4-BE49-F238E27FC236}">
                <a16:creationId xmlns:a16="http://schemas.microsoft.com/office/drawing/2014/main" id="{C63EF6EA-48FF-B571-386F-1F6E04FE477E}"/>
              </a:ext>
            </a:extLst>
          </p:cNvPr>
          <p:cNvSpPr txBox="1"/>
          <p:nvPr/>
        </p:nvSpPr>
        <p:spPr>
          <a:xfrm>
            <a:off x="1325402" y="2363585"/>
            <a:ext cx="2173656" cy="1092607"/>
          </a:xfrm>
          <a:prstGeom prst="rect">
            <a:avLst/>
          </a:prstGeom>
          <a:noFill/>
        </p:spPr>
        <p:txBody>
          <a:bodyPr wrap="square">
            <a:spAutoFit/>
          </a:bodyPr>
          <a:lstStyle/>
          <a:p>
            <a:endParaRPr lang="en-GB" sz="1300" b="1">
              <a:solidFill>
                <a:schemeClr val="bg1"/>
              </a:solidFill>
            </a:endParaRPr>
          </a:p>
          <a:p>
            <a:r>
              <a:rPr lang="en-GB" sz="1300" b="1">
                <a:solidFill>
                  <a:schemeClr val="bg1"/>
                </a:solidFill>
              </a:rPr>
              <a:t>Start by setting up Provider account on Harmony (ordering, invoicing &amp; payment)</a:t>
            </a:r>
          </a:p>
        </p:txBody>
      </p:sp>
      <p:sp>
        <p:nvSpPr>
          <p:cNvPr id="196" name="Rectangle: Single Corner Snipped 195">
            <a:extLst>
              <a:ext uri="{FF2B5EF4-FFF2-40B4-BE49-F238E27FC236}">
                <a16:creationId xmlns:a16="http://schemas.microsoft.com/office/drawing/2014/main" id="{43374708-57E9-6E92-C3A7-5FFE8F73CE11}"/>
              </a:ext>
            </a:extLst>
          </p:cNvPr>
          <p:cNvSpPr/>
          <p:nvPr/>
        </p:nvSpPr>
        <p:spPr>
          <a:xfrm rot="10800000" flipH="1">
            <a:off x="8491163" y="4730921"/>
            <a:ext cx="2255929" cy="1635977"/>
          </a:xfrm>
          <a:prstGeom prst="snip1Rect">
            <a:avLst>
              <a:gd name="adj" fmla="val 15447"/>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197" name="Rectangle: Single Corner Snipped 196">
            <a:extLst>
              <a:ext uri="{FF2B5EF4-FFF2-40B4-BE49-F238E27FC236}">
                <a16:creationId xmlns:a16="http://schemas.microsoft.com/office/drawing/2014/main" id="{07226502-5650-290C-0598-70146BBF6F10}"/>
              </a:ext>
            </a:extLst>
          </p:cNvPr>
          <p:cNvSpPr/>
          <p:nvPr/>
        </p:nvSpPr>
        <p:spPr>
          <a:xfrm rot="10800000" flipH="1">
            <a:off x="6154999" y="4730923"/>
            <a:ext cx="2208899" cy="1635977"/>
          </a:xfrm>
          <a:prstGeom prst="snip1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198" name="Rectangle: Single Corner Snipped 197">
            <a:extLst>
              <a:ext uri="{FF2B5EF4-FFF2-40B4-BE49-F238E27FC236}">
                <a16:creationId xmlns:a16="http://schemas.microsoft.com/office/drawing/2014/main" id="{CF5A950B-1CF0-1967-8A9F-3482FE075165}"/>
              </a:ext>
            </a:extLst>
          </p:cNvPr>
          <p:cNvSpPr/>
          <p:nvPr/>
        </p:nvSpPr>
        <p:spPr>
          <a:xfrm rot="10800000" flipH="1">
            <a:off x="3715555" y="4735810"/>
            <a:ext cx="2290273" cy="1593774"/>
          </a:xfrm>
          <a:prstGeom prst="snip1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199" name="Rectangle: Single Corner Snipped 198">
            <a:extLst>
              <a:ext uri="{FF2B5EF4-FFF2-40B4-BE49-F238E27FC236}">
                <a16:creationId xmlns:a16="http://schemas.microsoft.com/office/drawing/2014/main" id="{5EB9A44F-D559-C5D5-E47E-7D7A21CB7D39}"/>
              </a:ext>
            </a:extLst>
          </p:cNvPr>
          <p:cNvSpPr/>
          <p:nvPr/>
        </p:nvSpPr>
        <p:spPr>
          <a:xfrm rot="10800000" flipH="1">
            <a:off x="1256625" y="4723303"/>
            <a:ext cx="2309759" cy="1603437"/>
          </a:xfrm>
          <a:prstGeom prst="snip1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200" name="Rectangle 199">
            <a:extLst>
              <a:ext uri="{FF2B5EF4-FFF2-40B4-BE49-F238E27FC236}">
                <a16:creationId xmlns:a16="http://schemas.microsoft.com/office/drawing/2014/main" id="{67BF90E0-2DEB-9C9C-9213-CABD61163B31}"/>
              </a:ext>
            </a:extLst>
          </p:cNvPr>
          <p:cNvSpPr/>
          <p:nvPr/>
        </p:nvSpPr>
        <p:spPr>
          <a:xfrm>
            <a:off x="1090627" y="3927229"/>
            <a:ext cx="6909505" cy="492275"/>
          </a:xfrm>
          <a:prstGeom prst="rect">
            <a:avLst/>
          </a:prstGeom>
          <a:noFill/>
          <a:ln>
            <a:noFill/>
          </a:ln>
        </p:spPr>
        <p:style>
          <a:lnRef idx="0">
            <a:scrgbClr r="0" g="0" b="0"/>
          </a:lnRef>
          <a:fillRef idx="0">
            <a:scrgbClr r="0" g="0" b="0"/>
          </a:fillRef>
          <a:effectRef idx="0">
            <a:scrgbClr r="0" g="0" b="0"/>
          </a:effectRef>
          <a:fontRef idx="minor">
            <a:schemeClr val="lt1"/>
          </a:fontRef>
        </p:style>
        <p:txBody>
          <a:bodyPr bIns="144000" rtlCol="0"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tx2"/>
                </a:solidFill>
                <a:effectLst/>
                <a:uLnTx/>
                <a:uFillTx/>
                <a:latin typeface="Arial"/>
                <a:ea typeface="+mn-ea"/>
                <a:cs typeface="+mn-cs"/>
              </a:rPr>
              <a:t>Post-service delivery steps:</a:t>
            </a:r>
          </a:p>
        </p:txBody>
      </p:sp>
      <p:sp>
        <p:nvSpPr>
          <p:cNvPr id="201" name="Oval 200">
            <a:extLst>
              <a:ext uri="{FF2B5EF4-FFF2-40B4-BE49-F238E27FC236}">
                <a16:creationId xmlns:a16="http://schemas.microsoft.com/office/drawing/2014/main" id="{927308F5-2C25-38D2-8486-9C7F57DA2F05}"/>
              </a:ext>
            </a:extLst>
          </p:cNvPr>
          <p:cNvSpPr/>
          <p:nvPr/>
        </p:nvSpPr>
        <p:spPr>
          <a:xfrm>
            <a:off x="2362832" y="4322313"/>
            <a:ext cx="1002376" cy="1002376"/>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cxnSp>
        <p:nvCxnSpPr>
          <p:cNvPr id="202" name="Straight Connector 201">
            <a:extLst>
              <a:ext uri="{FF2B5EF4-FFF2-40B4-BE49-F238E27FC236}">
                <a16:creationId xmlns:a16="http://schemas.microsoft.com/office/drawing/2014/main" id="{27B82120-758D-9C11-3D39-3CB69E7C7120}"/>
              </a:ext>
            </a:extLst>
          </p:cNvPr>
          <p:cNvCxnSpPr>
            <a:cxnSpLocks/>
          </p:cNvCxnSpPr>
          <p:nvPr/>
        </p:nvCxnSpPr>
        <p:spPr>
          <a:xfrm flipV="1">
            <a:off x="2433420" y="4925515"/>
            <a:ext cx="151297" cy="10167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03" name="Straight Connector 202">
            <a:extLst>
              <a:ext uri="{FF2B5EF4-FFF2-40B4-BE49-F238E27FC236}">
                <a16:creationId xmlns:a16="http://schemas.microsoft.com/office/drawing/2014/main" id="{42AAAC7A-AC06-640A-6B14-CD8974750198}"/>
              </a:ext>
            </a:extLst>
          </p:cNvPr>
          <p:cNvCxnSpPr>
            <a:cxnSpLocks/>
          </p:cNvCxnSpPr>
          <p:nvPr/>
        </p:nvCxnSpPr>
        <p:spPr>
          <a:xfrm flipV="1">
            <a:off x="2426789" y="4985187"/>
            <a:ext cx="151297" cy="10167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04" name="Straight Connector 203">
            <a:extLst>
              <a:ext uri="{FF2B5EF4-FFF2-40B4-BE49-F238E27FC236}">
                <a16:creationId xmlns:a16="http://schemas.microsoft.com/office/drawing/2014/main" id="{9E77BC6B-E059-DD74-132C-E9F53441D601}"/>
              </a:ext>
            </a:extLst>
          </p:cNvPr>
          <p:cNvCxnSpPr>
            <a:cxnSpLocks/>
          </p:cNvCxnSpPr>
          <p:nvPr/>
        </p:nvCxnSpPr>
        <p:spPr>
          <a:xfrm flipV="1">
            <a:off x="2446680" y="5023037"/>
            <a:ext cx="151297" cy="10167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05" name="Straight Connector 204">
            <a:extLst>
              <a:ext uri="{FF2B5EF4-FFF2-40B4-BE49-F238E27FC236}">
                <a16:creationId xmlns:a16="http://schemas.microsoft.com/office/drawing/2014/main" id="{C4BAC16B-13B1-C93A-5C20-C46E805A7340}"/>
              </a:ext>
            </a:extLst>
          </p:cNvPr>
          <p:cNvCxnSpPr>
            <a:cxnSpLocks/>
          </p:cNvCxnSpPr>
          <p:nvPr/>
        </p:nvCxnSpPr>
        <p:spPr>
          <a:xfrm flipV="1">
            <a:off x="2464875" y="5062844"/>
            <a:ext cx="151297" cy="10167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06" name="Straight Connector 205">
            <a:extLst>
              <a:ext uri="{FF2B5EF4-FFF2-40B4-BE49-F238E27FC236}">
                <a16:creationId xmlns:a16="http://schemas.microsoft.com/office/drawing/2014/main" id="{4D9815E3-FD34-3A85-63A9-D51F01078E8B}"/>
              </a:ext>
            </a:extLst>
          </p:cNvPr>
          <p:cNvCxnSpPr>
            <a:cxnSpLocks/>
          </p:cNvCxnSpPr>
          <p:nvPr/>
        </p:nvCxnSpPr>
        <p:spPr>
          <a:xfrm flipV="1">
            <a:off x="2498744" y="5093181"/>
            <a:ext cx="151297" cy="101679"/>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07" name="Oval 206">
            <a:extLst>
              <a:ext uri="{FF2B5EF4-FFF2-40B4-BE49-F238E27FC236}">
                <a16:creationId xmlns:a16="http://schemas.microsoft.com/office/drawing/2014/main" id="{8D873B8D-6411-8609-B139-8EECE21AF4BC}"/>
              </a:ext>
            </a:extLst>
          </p:cNvPr>
          <p:cNvSpPr/>
          <p:nvPr/>
        </p:nvSpPr>
        <p:spPr>
          <a:xfrm>
            <a:off x="4752977" y="4322313"/>
            <a:ext cx="1002376" cy="1002376"/>
          </a:xfrm>
          <a:prstGeom prst="ellipse">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cxnSp>
        <p:nvCxnSpPr>
          <p:cNvPr id="208" name="Straight Connector 207">
            <a:extLst>
              <a:ext uri="{FF2B5EF4-FFF2-40B4-BE49-F238E27FC236}">
                <a16:creationId xmlns:a16="http://schemas.microsoft.com/office/drawing/2014/main" id="{9671BD1E-BAFA-DBD4-A1EF-09545490C3FC}"/>
              </a:ext>
            </a:extLst>
          </p:cNvPr>
          <p:cNvCxnSpPr>
            <a:cxnSpLocks/>
          </p:cNvCxnSpPr>
          <p:nvPr/>
        </p:nvCxnSpPr>
        <p:spPr>
          <a:xfrm flipV="1">
            <a:off x="4823566" y="4925515"/>
            <a:ext cx="151297" cy="101679"/>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209" name="Straight Connector 208">
            <a:extLst>
              <a:ext uri="{FF2B5EF4-FFF2-40B4-BE49-F238E27FC236}">
                <a16:creationId xmlns:a16="http://schemas.microsoft.com/office/drawing/2014/main" id="{46A5351F-A5A7-079B-0B0B-B61192E8FB76}"/>
              </a:ext>
            </a:extLst>
          </p:cNvPr>
          <p:cNvCxnSpPr>
            <a:cxnSpLocks/>
          </p:cNvCxnSpPr>
          <p:nvPr/>
        </p:nvCxnSpPr>
        <p:spPr>
          <a:xfrm flipV="1">
            <a:off x="4816935" y="4985187"/>
            <a:ext cx="151297" cy="101679"/>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210" name="Straight Connector 209">
            <a:extLst>
              <a:ext uri="{FF2B5EF4-FFF2-40B4-BE49-F238E27FC236}">
                <a16:creationId xmlns:a16="http://schemas.microsoft.com/office/drawing/2014/main" id="{9D168A6A-DCCB-A998-4BB4-3C2EA89DDDC4}"/>
              </a:ext>
            </a:extLst>
          </p:cNvPr>
          <p:cNvCxnSpPr>
            <a:cxnSpLocks/>
          </p:cNvCxnSpPr>
          <p:nvPr/>
        </p:nvCxnSpPr>
        <p:spPr>
          <a:xfrm flipV="1">
            <a:off x="4836826" y="5023037"/>
            <a:ext cx="151297" cy="101679"/>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211" name="Straight Connector 210">
            <a:extLst>
              <a:ext uri="{FF2B5EF4-FFF2-40B4-BE49-F238E27FC236}">
                <a16:creationId xmlns:a16="http://schemas.microsoft.com/office/drawing/2014/main" id="{6CE9C348-015D-F50A-16F9-986867E2ECCD}"/>
              </a:ext>
            </a:extLst>
          </p:cNvPr>
          <p:cNvCxnSpPr>
            <a:cxnSpLocks/>
          </p:cNvCxnSpPr>
          <p:nvPr/>
        </p:nvCxnSpPr>
        <p:spPr>
          <a:xfrm flipV="1">
            <a:off x="4855021" y="5062844"/>
            <a:ext cx="151297" cy="101679"/>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212" name="Straight Connector 211">
            <a:extLst>
              <a:ext uri="{FF2B5EF4-FFF2-40B4-BE49-F238E27FC236}">
                <a16:creationId xmlns:a16="http://schemas.microsoft.com/office/drawing/2014/main" id="{6DB64AFC-A718-C9CB-3708-3CAA0FAE796B}"/>
              </a:ext>
            </a:extLst>
          </p:cNvPr>
          <p:cNvCxnSpPr>
            <a:cxnSpLocks/>
          </p:cNvCxnSpPr>
          <p:nvPr/>
        </p:nvCxnSpPr>
        <p:spPr>
          <a:xfrm flipV="1">
            <a:off x="4888891" y="5093181"/>
            <a:ext cx="151297" cy="101679"/>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sp>
        <p:nvSpPr>
          <p:cNvPr id="213" name="Oval 212">
            <a:extLst>
              <a:ext uri="{FF2B5EF4-FFF2-40B4-BE49-F238E27FC236}">
                <a16:creationId xmlns:a16="http://schemas.microsoft.com/office/drawing/2014/main" id="{44146071-41E1-2E4E-1772-1B9CDD85996B}"/>
              </a:ext>
            </a:extLst>
          </p:cNvPr>
          <p:cNvSpPr/>
          <p:nvPr/>
        </p:nvSpPr>
        <p:spPr>
          <a:xfrm>
            <a:off x="7203177" y="4322313"/>
            <a:ext cx="1002376" cy="100237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cxnSp>
        <p:nvCxnSpPr>
          <p:cNvPr id="214" name="Straight Connector 213">
            <a:extLst>
              <a:ext uri="{FF2B5EF4-FFF2-40B4-BE49-F238E27FC236}">
                <a16:creationId xmlns:a16="http://schemas.microsoft.com/office/drawing/2014/main" id="{51732849-AC84-64B9-09DB-F75A5E712FA2}"/>
              </a:ext>
            </a:extLst>
          </p:cNvPr>
          <p:cNvCxnSpPr>
            <a:cxnSpLocks/>
          </p:cNvCxnSpPr>
          <p:nvPr/>
        </p:nvCxnSpPr>
        <p:spPr>
          <a:xfrm flipV="1">
            <a:off x="6735801" y="4925515"/>
            <a:ext cx="151297" cy="101679"/>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215" name="Straight Connector 214">
            <a:extLst>
              <a:ext uri="{FF2B5EF4-FFF2-40B4-BE49-F238E27FC236}">
                <a16:creationId xmlns:a16="http://schemas.microsoft.com/office/drawing/2014/main" id="{EA2EC11E-B77F-89D5-6326-4329358D7FD3}"/>
              </a:ext>
            </a:extLst>
          </p:cNvPr>
          <p:cNvCxnSpPr>
            <a:cxnSpLocks/>
          </p:cNvCxnSpPr>
          <p:nvPr/>
        </p:nvCxnSpPr>
        <p:spPr>
          <a:xfrm flipV="1">
            <a:off x="6729172" y="4985187"/>
            <a:ext cx="151297" cy="101679"/>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216" name="Straight Connector 215">
            <a:extLst>
              <a:ext uri="{FF2B5EF4-FFF2-40B4-BE49-F238E27FC236}">
                <a16:creationId xmlns:a16="http://schemas.microsoft.com/office/drawing/2014/main" id="{5A9A28E7-42A4-E396-D1C8-BE46F7947B52}"/>
              </a:ext>
            </a:extLst>
          </p:cNvPr>
          <p:cNvCxnSpPr>
            <a:cxnSpLocks/>
          </p:cNvCxnSpPr>
          <p:nvPr/>
        </p:nvCxnSpPr>
        <p:spPr>
          <a:xfrm flipV="1">
            <a:off x="6749062" y="5023037"/>
            <a:ext cx="151297" cy="101679"/>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217" name="Straight Connector 216">
            <a:extLst>
              <a:ext uri="{FF2B5EF4-FFF2-40B4-BE49-F238E27FC236}">
                <a16:creationId xmlns:a16="http://schemas.microsoft.com/office/drawing/2014/main" id="{302A92C9-18EB-2152-94E9-7BBEE565EEAC}"/>
              </a:ext>
            </a:extLst>
          </p:cNvPr>
          <p:cNvCxnSpPr>
            <a:cxnSpLocks/>
          </p:cNvCxnSpPr>
          <p:nvPr/>
        </p:nvCxnSpPr>
        <p:spPr>
          <a:xfrm flipV="1">
            <a:off x="6767259" y="5062844"/>
            <a:ext cx="151297" cy="101679"/>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218" name="Straight Connector 217">
            <a:extLst>
              <a:ext uri="{FF2B5EF4-FFF2-40B4-BE49-F238E27FC236}">
                <a16:creationId xmlns:a16="http://schemas.microsoft.com/office/drawing/2014/main" id="{CDB46F5E-C142-0454-293A-02E8D8890465}"/>
              </a:ext>
            </a:extLst>
          </p:cNvPr>
          <p:cNvCxnSpPr>
            <a:cxnSpLocks/>
          </p:cNvCxnSpPr>
          <p:nvPr/>
        </p:nvCxnSpPr>
        <p:spPr>
          <a:xfrm flipV="1">
            <a:off x="6801126" y="5093181"/>
            <a:ext cx="151297" cy="101679"/>
          </a:xfrm>
          <a:prstGeom prst="line">
            <a:avLst/>
          </a:prstGeom>
          <a:ln w="38100">
            <a:solidFill>
              <a:schemeClr val="accent4"/>
            </a:solidFill>
          </a:ln>
        </p:spPr>
        <p:style>
          <a:lnRef idx="1">
            <a:schemeClr val="accent2"/>
          </a:lnRef>
          <a:fillRef idx="0">
            <a:schemeClr val="accent2"/>
          </a:fillRef>
          <a:effectRef idx="0">
            <a:schemeClr val="accent2"/>
          </a:effectRef>
          <a:fontRef idx="minor">
            <a:schemeClr val="tx1"/>
          </a:fontRef>
        </p:style>
      </p:cxnSp>
      <p:sp>
        <p:nvSpPr>
          <p:cNvPr id="219" name="Oval 218">
            <a:extLst>
              <a:ext uri="{FF2B5EF4-FFF2-40B4-BE49-F238E27FC236}">
                <a16:creationId xmlns:a16="http://schemas.microsoft.com/office/drawing/2014/main" id="{3BA231F5-32BA-78DF-07AC-41F0A440D57B}"/>
              </a:ext>
            </a:extLst>
          </p:cNvPr>
          <p:cNvSpPr/>
          <p:nvPr/>
        </p:nvSpPr>
        <p:spPr>
          <a:xfrm>
            <a:off x="9536365" y="4325545"/>
            <a:ext cx="1002376" cy="1002376"/>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sp>
        <p:nvSpPr>
          <p:cNvPr id="220" name="TextBox 219">
            <a:extLst>
              <a:ext uri="{FF2B5EF4-FFF2-40B4-BE49-F238E27FC236}">
                <a16:creationId xmlns:a16="http://schemas.microsoft.com/office/drawing/2014/main" id="{D7326650-B068-40CF-B17F-64C727DB62A8}"/>
              </a:ext>
            </a:extLst>
          </p:cNvPr>
          <p:cNvSpPr txBox="1"/>
          <p:nvPr/>
        </p:nvSpPr>
        <p:spPr>
          <a:xfrm>
            <a:off x="2647255" y="4480400"/>
            <a:ext cx="580597" cy="584775"/>
          </a:xfrm>
          <a:prstGeom prst="rect">
            <a:avLst/>
          </a:prstGeom>
          <a:noFill/>
        </p:spPr>
        <p:txBody>
          <a:bodyPr wrap="square" rtlCol="0">
            <a:spAutoFit/>
          </a:bodyPr>
          <a:lstStyle/>
          <a:p>
            <a:r>
              <a:rPr lang="en-GB" sz="3200" b="1">
                <a:solidFill>
                  <a:schemeClr val="bg1"/>
                </a:solidFill>
              </a:rPr>
              <a:t>1</a:t>
            </a:r>
          </a:p>
        </p:txBody>
      </p:sp>
      <p:sp>
        <p:nvSpPr>
          <p:cNvPr id="221" name="TextBox 220">
            <a:extLst>
              <a:ext uri="{FF2B5EF4-FFF2-40B4-BE49-F238E27FC236}">
                <a16:creationId xmlns:a16="http://schemas.microsoft.com/office/drawing/2014/main" id="{0D1D5BC5-3650-E58F-0D36-0A28EE3E908B}"/>
              </a:ext>
            </a:extLst>
          </p:cNvPr>
          <p:cNvSpPr txBox="1"/>
          <p:nvPr/>
        </p:nvSpPr>
        <p:spPr>
          <a:xfrm>
            <a:off x="5039895" y="4480400"/>
            <a:ext cx="580597" cy="584775"/>
          </a:xfrm>
          <a:prstGeom prst="rect">
            <a:avLst/>
          </a:prstGeom>
          <a:noFill/>
        </p:spPr>
        <p:txBody>
          <a:bodyPr wrap="square" rtlCol="0">
            <a:spAutoFit/>
          </a:bodyPr>
          <a:lstStyle/>
          <a:p>
            <a:r>
              <a:rPr lang="en-GB" sz="3200" b="1">
                <a:solidFill>
                  <a:schemeClr val="tx2"/>
                </a:solidFill>
              </a:rPr>
              <a:t>2</a:t>
            </a:r>
          </a:p>
        </p:txBody>
      </p:sp>
      <p:sp>
        <p:nvSpPr>
          <p:cNvPr id="222" name="TextBox 221">
            <a:extLst>
              <a:ext uri="{FF2B5EF4-FFF2-40B4-BE49-F238E27FC236}">
                <a16:creationId xmlns:a16="http://schemas.microsoft.com/office/drawing/2014/main" id="{5D1B0AD2-2B44-FBBD-F5C2-7FF848FBFDA1}"/>
              </a:ext>
            </a:extLst>
          </p:cNvPr>
          <p:cNvSpPr txBox="1"/>
          <p:nvPr/>
        </p:nvSpPr>
        <p:spPr>
          <a:xfrm>
            <a:off x="7501096" y="4480400"/>
            <a:ext cx="580597" cy="584775"/>
          </a:xfrm>
          <a:prstGeom prst="rect">
            <a:avLst/>
          </a:prstGeom>
          <a:noFill/>
        </p:spPr>
        <p:txBody>
          <a:bodyPr wrap="square" rtlCol="0">
            <a:spAutoFit/>
          </a:bodyPr>
          <a:lstStyle/>
          <a:p>
            <a:r>
              <a:rPr lang="en-GB" sz="3200" b="1">
                <a:solidFill>
                  <a:schemeClr val="bg1"/>
                </a:solidFill>
              </a:rPr>
              <a:t>3</a:t>
            </a:r>
          </a:p>
        </p:txBody>
      </p:sp>
      <p:sp>
        <p:nvSpPr>
          <p:cNvPr id="223" name="TextBox 222">
            <a:extLst>
              <a:ext uri="{FF2B5EF4-FFF2-40B4-BE49-F238E27FC236}">
                <a16:creationId xmlns:a16="http://schemas.microsoft.com/office/drawing/2014/main" id="{A50B5F39-F614-7601-581B-DBEBD92605A2}"/>
              </a:ext>
            </a:extLst>
          </p:cNvPr>
          <p:cNvSpPr txBox="1"/>
          <p:nvPr/>
        </p:nvSpPr>
        <p:spPr>
          <a:xfrm>
            <a:off x="9823394" y="4480400"/>
            <a:ext cx="580597" cy="584775"/>
          </a:xfrm>
          <a:prstGeom prst="rect">
            <a:avLst/>
          </a:prstGeom>
          <a:noFill/>
        </p:spPr>
        <p:txBody>
          <a:bodyPr wrap="square" rtlCol="0">
            <a:spAutoFit/>
          </a:bodyPr>
          <a:lstStyle/>
          <a:p>
            <a:r>
              <a:rPr lang="en-GB" sz="3200" b="1">
                <a:solidFill>
                  <a:schemeClr val="bg1"/>
                </a:solidFill>
              </a:rPr>
              <a:t>4</a:t>
            </a:r>
          </a:p>
        </p:txBody>
      </p:sp>
      <p:pic>
        <p:nvPicPr>
          <p:cNvPr id="224" name="Graphic 223">
            <a:extLst>
              <a:ext uri="{FF2B5EF4-FFF2-40B4-BE49-F238E27FC236}">
                <a16:creationId xmlns:a16="http://schemas.microsoft.com/office/drawing/2014/main" id="{51205DC5-E2E2-8C2E-0213-FAE537F4DC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55097" y="4412326"/>
            <a:ext cx="809874" cy="809874"/>
          </a:xfrm>
          <a:prstGeom prst="rect">
            <a:avLst/>
          </a:prstGeom>
        </p:spPr>
      </p:pic>
      <p:pic>
        <p:nvPicPr>
          <p:cNvPr id="225" name="Graphic 224">
            <a:extLst>
              <a:ext uri="{FF2B5EF4-FFF2-40B4-BE49-F238E27FC236}">
                <a16:creationId xmlns:a16="http://schemas.microsoft.com/office/drawing/2014/main" id="{9D3525C8-6C2B-C2D7-6995-5EB25A6953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43995" y="4412326"/>
            <a:ext cx="809874" cy="809874"/>
          </a:xfrm>
          <a:prstGeom prst="rect">
            <a:avLst/>
          </a:prstGeom>
        </p:spPr>
      </p:pic>
      <p:pic>
        <p:nvPicPr>
          <p:cNvPr id="226" name="Graphic 225">
            <a:extLst>
              <a:ext uri="{FF2B5EF4-FFF2-40B4-BE49-F238E27FC236}">
                <a16:creationId xmlns:a16="http://schemas.microsoft.com/office/drawing/2014/main" id="{238FCBA9-A752-4018-2491-C886BDDDDF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97718" y="4412326"/>
            <a:ext cx="809874" cy="809874"/>
          </a:xfrm>
          <a:prstGeom prst="rect">
            <a:avLst/>
          </a:prstGeom>
        </p:spPr>
      </p:pic>
      <p:pic>
        <p:nvPicPr>
          <p:cNvPr id="227" name="Graphic 226">
            <a:extLst>
              <a:ext uri="{FF2B5EF4-FFF2-40B4-BE49-F238E27FC236}">
                <a16:creationId xmlns:a16="http://schemas.microsoft.com/office/drawing/2014/main" id="{4074EA32-49FF-709C-167A-9283463825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32861" y="4412326"/>
            <a:ext cx="809874" cy="809874"/>
          </a:xfrm>
          <a:prstGeom prst="rect">
            <a:avLst/>
          </a:prstGeom>
        </p:spPr>
      </p:pic>
      <p:sp>
        <p:nvSpPr>
          <p:cNvPr id="228" name="TextBox 227">
            <a:extLst>
              <a:ext uri="{FF2B5EF4-FFF2-40B4-BE49-F238E27FC236}">
                <a16:creationId xmlns:a16="http://schemas.microsoft.com/office/drawing/2014/main" id="{E40C71F8-90BF-5094-A7F0-C797A1C4A35D}"/>
              </a:ext>
            </a:extLst>
          </p:cNvPr>
          <p:cNvSpPr txBox="1"/>
          <p:nvPr/>
        </p:nvSpPr>
        <p:spPr>
          <a:xfrm>
            <a:off x="3774476" y="5265840"/>
            <a:ext cx="2242500" cy="89255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2"/>
                </a:solidFill>
                <a:effectLst/>
                <a:uLnTx/>
                <a:uFillTx/>
                <a:latin typeface="Arial" panose="020B0604020202020204" pitchFamily="34" charset="0"/>
                <a:ea typeface="+mn-ea"/>
                <a:cs typeface="+mn-cs"/>
              </a:rPr>
              <a:t>FP: Monthly statement report is generated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2"/>
                </a:solidFill>
                <a:effectLst/>
                <a:uLnTx/>
                <a:uFillTx/>
                <a:latin typeface="Arial" panose="020B0604020202020204" pitchFamily="34" charset="0"/>
                <a:ea typeface="+mn-ea"/>
                <a:cs typeface="+mn-cs"/>
              </a:rPr>
              <a:t>Manual: SSEN checks performance report</a:t>
            </a:r>
          </a:p>
        </p:txBody>
      </p:sp>
      <p:sp>
        <p:nvSpPr>
          <p:cNvPr id="229" name="TextBox 228">
            <a:extLst>
              <a:ext uri="{FF2B5EF4-FFF2-40B4-BE49-F238E27FC236}">
                <a16:creationId xmlns:a16="http://schemas.microsoft.com/office/drawing/2014/main" id="{1182A8F3-1A9C-79E4-DA30-DF1AA06FE259}"/>
              </a:ext>
            </a:extLst>
          </p:cNvPr>
          <p:cNvSpPr txBox="1"/>
          <p:nvPr/>
        </p:nvSpPr>
        <p:spPr>
          <a:xfrm>
            <a:off x="6294014" y="5277717"/>
            <a:ext cx="1715920" cy="6924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rial" panose="020B0604020202020204" pitchFamily="34" charset="0"/>
                <a:ea typeface="+mn-ea"/>
                <a:cs typeface="+mn-cs"/>
              </a:rPr>
              <a:t>Provider submits invoice via  </a:t>
            </a:r>
            <a:r>
              <a:rPr kumimoji="0" lang="en-GB" sz="1300" b="1" i="0" u="none" strike="noStrike" kern="1200" cap="none" spc="0" normalizeH="0" baseline="0" noProof="0" err="1">
                <a:ln>
                  <a:noFill/>
                </a:ln>
                <a:solidFill>
                  <a:prstClr val="white"/>
                </a:solidFill>
                <a:effectLst/>
                <a:uLnTx/>
                <a:uFillTx/>
                <a:latin typeface="Arial" panose="020B0604020202020204" pitchFamily="34" charset="0"/>
                <a:ea typeface="+mn-ea"/>
                <a:cs typeface="+mn-cs"/>
              </a:rPr>
              <a:t>Tradex</a:t>
            </a:r>
            <a:r>
              <a:rPr kumimoji="0" lang="en-GB" sz="1300" b="1" i="0" u="none" strike="noStrike" kern="1200" cap="none" spc="0" normalizeH="0" baseline="0" noProof="0">
                <a:ln>
                  <a:noFill/>
                </a:ln>
                <a:solidFill>
                  <a:prstClr val="white"/>
                </a:solidFill>
                <a:effectLst/>
                <a:uLnTx/>
                <a:uFillTx/>
                <a:latin typeface="Arial" panose="020B0604020202020204" pitchFamily="34" charset="0"/>
                <a:ea typeface="+mn-ea"/>
                <a:cs typeface="+mn-cs"/>
              </a:rPr>
              <a:t> or by email</a:t>
            </a:r>
          </a:p>
        </p:txBody>
      </p:sp>
      <p:sp>
        <p:nvSpPr>
          <p:cNvPr id="230" name="TextBox 229">
            <a:extLst>
              <a:ext uri="{FF2B5EF4-FFF2-40B4-BE49-F238E27FC236}">
                <a16:creationId xmlns:a16="http://schemas.microsoft.com/office/drawing/2014/main" id="{D119E0F6-C923-38AB-2490-4470E25B2ADC}"/>
              </a:ext>
            </a:extLst>
          </p:cNvPr>
          <p:cNvSpPr txBox="1"/>
          <p:nvPr/>
        </p:nvSpPr>
        <p:spPr>
          <a:xfrm>
            <a:off x="8598873" y="5323273"/>
            <a:ext cx="2003904" cy="49244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rial" panose="020B0604020202020204" pitchFamily="34" charset="0"/>
                <a:ea typeface="+mn-ea"/>
                <a:cs typeface="+mn-cs"/>
              </a:rPr>
              <a:t>Provider gets paid via Harmony</a:t>
            </a:r>
          </a:p>
        </p:txBody>
      </p:sp>
      <p:sp>
        <p:nvSpPr>
          <p:cNvPr id="231" name="TextBox 230">
            <a:extLst>
              <a:ext uri="{FF2B5EF4-FFF2-40B4-BE49-F238E27FC236}">
                <a16:creationId xmlns:a16="http://schemas.microsoft.com/office/drawing/2014/main" id="{3EC08083-EB0B-32E1-B5E6-CAA8F9C08A5F}"/>
              </a:ext>
            </a:extLst>
          </p:cNvPr>
          <p:cNvSpPr txBox="1"/>
          <p:nvPr/>
        </p:nvSpPr>
        <p:spPr>
          <a:xfrm>
            <a:off x="1325402" y="5190072"/>
            <a:ext cx="2173656" cy="1092607"/>
          </a:xfrm>
          <a:prstGeom prst="rect">
            <a:avLst/>
          </a:prstGeom>
          <a:noFill/>
        </p:spPr>
        <p:txBody>
          <a:bodyPr wrap="square">
            <a:spAutoFit/>
          </a:bodyPr>
          <a:lstStyle/>
          <a:p>
            <a:r>
              <a:rPr lang="en-GB" sz="1300" b="1">
                <a:solidFill>
                  <a:schemeClr val="bg1"/>
                </a:solidFill>
              </a:rPr>
              <a:t>FP: Provider submits meter reading</a:t>
            </a:r>
          </a:p>
          <a:p>
            <a:r>
              <a:rPr lang="en-GB" sz="1300" b="1">
                <a:solidFill>
                  <a:schemeClr val="bg1"/>
                </a:solidFill>
              </a:rPr>
              <a:t>Manual: Submit meter reading through performance report</a:t>
            </a:r>
          </a:p>
        </p:txBody>
      </p:sp>
    </p:spTree>
    <p:extLst>
      <p:ext uri="{BB962C8B-B14F-4D97-AF65-F5344CB8AC3E}">
        <p14:creationId xmlns:p14="http://schemas.microsoft.com/office/powerpoint/2010/main" val="222900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84BFCB9D-5ED8-7E1B-D3B6-63A32F9AF8E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9060" b="8577"/>
          <a:stretch/>
        </p:blipFill>
        <p:spPr>
          <a:xfrm>
            <a:off x="0" y="3766492"/>
            <a:ext cx="6756059" cy="3091508"/>
          </a:xfrm>
          <a:prstGeom prst="rect">
            <a:avLst/>
          </a:prstGeom>
        </p:spPr>
      </p:pic>
      <p:sp>
        <p:nvSpPr>
          <p:cNvPr id="2" name="Title 1">
            <a:extLst>
              <a:ext uri="{FF2B5EF4-FFF2-40B4-BE49-F238E27FC236}">
                <a16:creationId xmlns:a16="http://schemas.microsoft.com/office/drawing/2014/main" id="{A6066D37-A345-478D-AAB4-3DD554458A5B}"/>
              </a:ext>
            </a:extLst>
          </p:cNvPr>
          <p:cNvSpPr>
            <a:spLocks noGrp="1"/>
          </p:cNvSpPr>
          <p:nvPr>
            <p:ph type="ctrTitle"/>
          </p:nvPr>
        </p:nvSpPr>
        <p:spPr>
          <a:xfrm>
            <a:off x="1208932" y="608910"/>
            <a:ext cx="7325468" cy="820581"/>
          </a:xfrm>
        </p:spPr>
        <p:txBody>
          <a:bodyPr/>
          <a:lstStyle/>
          <a:p>
            <a:r>
              <a:rPr lang="en-GB" sz="3600"/>
              <a:t>Agenda</a:t>
            </a:r>
          </a:p>
        </p:txBody>
      </p:sp>
      <p:sp>
        <p:nvSpPr>
          <p:cNvPr id="14" name="Text Placeholder 13">
            <a:extLst>
              <a:ext uri="{FF2B5EF4-FFF2-40B4-BE49-F238E27FC236}">
                <a16:creationId xmlns:a16="http://schemas.microsoft.com/office/drawing/2014/main" id="{F6806198-7D5A-1AD7-129C-45CBC2AABA87}"/>
              </a:ext>
            </a:extLst>
          </p:cNvPr>
          <p:cNvSpPr>
            <a:spLocks noGrp="1"/>
          </p:cNvSpPr>
          <p:nvPr>
            <p:ph type="body" sz="quarter" idx="4294967295"/>
          </p:nvPr>
        </p:nvSpPr>
        <p:spPr>
          <a:xfrm>
            <a:off x="1387718" y="4628424"/>
            <a:ext cx="2829140" cy="1112837"/>
          </a:xfrm>
          <a:prstGeom prst="rect">
            <a:avLst/>
          </a:prstGeom>
        </p:spPr>
        <p:txBody>
          <a:bodyPr vert="horz" lIns="0" tIns="0" rIns="0" bIns="0" rtlCol="0" anchor="t">
            <a:noAutofit/>
          </a:bodyPr>
          <a:lstStyle/>
          <a:p>
            <a:r>
              <a:rPr lang="en-GB" sz="2400" b="1">
                <a:solidFill>
                  <a:schemeClr val="bg1"/>
                </a:solidFill>
              </a:rPr>
              <a:t>Catherine Winning</a:t>
            </a:r>
            <a:endParaRPr lang="en-GB" sz="2000" b="1">
              <a:solidFill>
                <a:schemeClr val="bg1"/>
              </a:solidFill>
            </a:endParaRPr>
          </a:p>
          <a:p>
            <a:r>
              <a:rPr lang="en-GB" sz="1400" b="1">
                <a:solidFill>
                  <a:schemeClr val="accent2">
                    <a:lumMod val="60000"/>
                    <a:lumOff val="40000"/>
                  </a:schemeClr>
                </a:solidFill>
                <a:cs typeface="Arial"/>
              </a:rPr>
              <a:t>Flexibility Markets Manager</a:t>
            </a:r>
          </a:p>
          <a:p>
            <a:endParaRPr lang="en-GB"/>
          </a:p>
          <a:p>
            <a:endParaRPr lang="en-US"/>
          </a:p>
        </p:txBody>
      </p:sp>
      <p:sp>
        <p:nvSpPr>
          <p:cNvPr id="20" name="Text Placeholder 13">
            <a:extLst>
              <a:ext uri="{FF2B5EF4-FFF2-40B4-BE49-F238E27FC236}">
                <a16:creationId xmlns:a16="http://schemas.microsoft.com/office/drawing/2014/main" id="{F66CD086-2E6A-74D4-C424-6D82532EC539}"/>
              </a:ext>
            </a:extLst>
          </p:cNvPr>
          <p:cNvSpPr txBox="1">
            <a:spLocks/>
          </p:cNvSpPr>
          <p:nvPr/>
        </p:nvSpPr>
        <p:spPr>
          <a:xfrm>
            <a:off x="4910902" y="4628423"/>
            <a:ext cx="2370196" cy="11128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600" kern="1200">
                <a:solidFill>
                  <a:schemeClr val="accent1"/>
                </a:solidFill>
                <a:latin typeface="+mn-lt"/>
                <a:ea typeface="+mn-ea"/>
                <a:cs typeface="+mn-cs"/>
              </a:defRPr>
            </a:lvl1pPr>
            <a:lvl2pPr marL="180975" indent="-180975"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2pPr>
            <a:lvl3pPr marL="388938" indent="-190500"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3pPr>
            <a:lvl4pPr marL="569913" indent="-188913"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4pPr>
            <a:lvl5pPr marL="787400" indent="-20796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B8E9F"/>
              </a:buClr>
              <a:buSzTx/>
              <a:buFont typeface="Arial" panose="020B0604020202020204" pitchFamily="34" charset="0"/>
              <a:buNone/>
              <a:tabLst/>
              <a:defRPr/>
            </a:pPr>
            <a:r>
              <a:rPr kumimoji="0" lang="en-GB" sz="2400" b="1" i="0" u="none" strike="noStrike" kern="1200" cap="none" spc="0" normalizeH="0" baseline="0" noProof="0" err="1">
                <a:ln>
                  <a:noFill/>
                </a:ln>
                <a:solidFill>
                  <a:prstClr val="white"/>
                </a:solidFill>
                <a:effectLst/>
                <a:uLnTx/>
                <a:uFillTx/>
                <a:latin typeface="Arial"/>
                <a:ea typeface="+mn-ea"/>
                <a:cs typeface="+mn-cs"/>
              </a:rPr>
              <a:t>Ronke</a:t>
            </a:r>
            <a:r>
              <a:rPr kumimoji="0" lang="en-GB" sz="2400" b="1" i="0" u="none" strike="noStrike" kern="1200" cap="none" spc="0" normalizeH="0" baseline="0" noProof="0">
                <a:ln>
                  <a:noFill/>
                </a:ln>
                <a:solidFill>
                  <a:prstClr val="white"/>
                </a:solidFill>
                <a:effectLst/>
                <a:uLnTx/>
                <a:uFillTx/>
                <a:latin typeface="Arial"/>
                <a:ea typeface="+mn-ea"/>
                <a:cs typeface="+mn-cs"/>
              </a:rPr>
              <a:t> </a:t>
            </a:r>
            <a:r>
              <a:rPr kumimoji="0" lang="en-GB" sz="2400" b="1" i="0" u="none" strike="noStrike" kern="1200" cap="none" spc="0" normalizeH="0" baseline="0" noProof="0" err="1">
                <a:ln>
                  <a:noFill/>
                </a:ln>
                <a:solidFill>
                  <a:prstClr val="white"/>
                </a:solidFill>
                <a:effectLst/>
                <a:uLnTx/>
                <a:uFillTx/>
                <a:latin typeface="Arial"/>
                <a:ea typeface="+mn-ea"/>
                <a:cs typeface="+mn-cs"/>
              </a:rPr>
              <a:t>Ajadi</a:t>
            </a:r>
            <a:endParaRPr kumimoji="0" lang="en-GB" sz="2400" b="1" i="0" u="none" strike="noStrike" kern="1200" cap="none" spc="0" normalizeH="0" baseline="0" noProof="0">
              <a:ln>
                <a:noFill/>
              </a:ln>
              <a:solidFill>
                <a:prstClr val="white"/>
              </a:solidFill>
              <a:effectLst/>
              <a:uLnTx/>
              <a:uFillTx/>
              <a:latin typeface="Arial"/>
              <a:ea typeface="+mn-ea"/>
              <a:cs typeface="+mn-cs"/>
            </a:endParaRPr>
          </a:p>
          <a:p>
            <a:pPr>
              <a:buClr>
                <a:srgbClr val="5B8E9F"/>
              </a:buClr>
            </a:pPr>
            <a:r>
              <a:rPr lang="en-GB" sz="1600" b="1">
                <a:solidFill>
                  <a:schemeClr val="accent2">
                    <a:lumMod val="60000"/>
                    <a:lumOff val="40000"/>
                  </a:schemeClr>
                </a:solidFill>
                <a:cs typeface="Arial"/>
              </a:rPr>
              <a:t>Flexibility Agreement Manager</a:t>
            </a:r>
          </a:p>
          <a:p>
            <a:pPr marL="0" marR="0" lvl="0" indent="0" algn="l" defTabSz="914400" rtl="0" eaLnBrk="1" fontAlgn="auto" latinLnBrk="0" hangingPunct="1">
              <a:lnSpc>
                <a:spcPct val="100000"/>
              </a:lnSpc>
              <a:spcBef>
                <a:spcPts val="0"/>
              </a:spcBef>
              <a:spcAft>
                <a:spcPts val="0"/>
              </a:spcAft>
              <a:buClr>
                <a:srgbClr val="5B8E9F"/>
              </a:buClr>
              <a:buSzTx/>
              <a:buFont typeface="Arial" panose="020B0604020202020204" pitchFamily="34" charset="0"/>
              <a:buNone/>
              <a:tabLst/>
              <a:defRPr/>
            </a:pPr>
            <a:endParaRPr kumimoji="0" lang="en-US" sz="1600" b="0" i="0" u="none" strike="noStrike" kern="1200" cap="none" spc="0" normalizeH="0" baseline="0" noProof="0">
              <a:ln>
                <a:noFill/>
              </a:ln>
              <a:solidFill>
                <a:srgbClr val="003E66"/>
              </a:solidFill>
              <a:effectLst/>
              <a:uLnTx/>
              <a:uFillTx/>
              <a:latin typeface="Arial"/>
              <a:ea typeface="+mn-ea"/>
              <a:cs typeface="+mn-cs"/>
            </a:endParaRPr>
          </a:p>
        </p:txBody>
      </p:sp>
      <p:pic>
        <p:nvPicPr>
          <p:cNvPr id="28" name="Picture Placeholder 27" descr="A solar panel on a roof&#10;&#10;Description automatically generated">
            <a:extLst>
              <a:ext uri="{FF2B5EF4-FFF2-40B4-BE49-F238E27FC236}">
                <a16:creationId xmlns:a16="http://schemas.microsoft.com/office/drawing/2014/main" id="{88BBF9E6-742F-CB55-9CCA-F944A5F6817A}"/>
              </a:ext>
            </a:extLst>
          </p:cNvPr>
          <p:cNvPicPr>
            <a:picLocks noGrp="1" noChangeAspect="1"/>
          </p:cNvPicPr>
          <p:nvPr>
            <p:ph type="pic" sz="quarter" idx="10"/>
          </p:nvPr>
        </p:nvPicPr>
        <p:blipFill rotWithShape="1">
          <a:blip r:embed="rId5">
            <a:alphaModFix amt="48000"/>
            <a:extLst>
              <a:ext uri="{28A0092B-C50C-407E-A947-70E740481C1C}">
                <a14:useLocalDpi xmlns:a14="http://schemas.microsoft.com/office/drawing/2010/main" val="0"/>
              </a:ext>
            </a:extLst>
          </a:blip>
          <a:srcRect t="23958" r="4029" b="3029"/>
          <a:stretch/>
        </p:blipFill>
        <p:spPr>
          <a:xfrm>
            <a:off x="1209675" y="1673157"/>
            <a:ext cx="10249968" cy="3899125"/>
          </a:xfrm>
          <a:solidFill>
            <a:schemeClr val="tx2"/>
          </a:solidFill>
        </p:spPr>
      </p:pic>
      <p:sp>
        <p:nvSpPr>
          <p:cNvPr id="24" name="Text Placeholder 13">
            <a:extLst>
              <a:ext uri="{FF2B5EF4-FFF2-40B4-BE49-F238E27FC236}">
                <a16:creationId xmlns:a16="http://schemas.microsoft.com/office/drawing/2014/main" id="{2BA29447-8F04-4F77-7D97-512E65E70FBA}"/>
              </a:ext>
            </a:extLst>
          </p:cNvPr>
          <p:cNvSpPr txBox="1">
            <a:spLocks/>
          </p:cNvSpPr>
          <p:nvPr/>
        </p:nvSpPr>
        <p:spPr>
          <a:xfrm>
            <a:off x="8424423" y="4555860"/>
            <a:ext cx="2370196" cy="11128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600" kern="1200">
                <a:solidFill>
                  <a:schemeClr val="accent1"/>
                </a:solidFill>
                <a:latin typeface="+mn-lt"/>
                <a:ea typeface="+mn-ea"/>
                <a:cs typeface="+mn-cs"/>
              </a:defRPr>
            </a:lvl1pPr>
            <a:lvl2pPr marL="180975" indent="-180975"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2pPr>
            <a:lvl3pPr marL="388938" indent="-190500"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3pPr>
            <a:lvl4pPr marL="569913" indent="-188913"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4pPr>
            <a:lvl5pPr marL="787400" indent="-20796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B8E9F"/>
              </a:buClr>
              <a:buSzTx/>
              <a:buFont typeface="Arial" panose="020B0604020202020204" pitchFamily="34" charset="0"/>
              <a:buNone/>
              <a:tabLst/>
              <a:defRPr/>
            </a:pPr>
            <a:endParaRPr kumimoji="0" lang="en-US" sz="1600" b="0" i="0" u="none" strike="noStrike" kern="1200" cap="none" spc="0" normalizeH="0" baseline="0" noProof="0">
              <a:ln>
                <a:noFill/>
              </a:ln>
              <a:solidFill>
                <a:srgbClr val="003E66"/>
              </a:solidFill>
              <a:effectLst/>
              <a:uLnTx/>
              <a:uFillTx/>
              <a:latin typeface="Arial"/>
              <a:ea typeface="+mn-ea"/>
              <a:cs typeface="+mn-cs"/>
            </a:endParaRPr>
          </a:p>
        </p:txBody>
      </p:sp>
      <p:sp>
        <p:nvSpPr>
          <p:cNvPr id="32" name="TextBox 31">
            <a:extLst>
              <a:ext uri="{FF2B5EF4-FFF2-40B4-BE49-F238E27FC236}">
                <a16:creationId xmlns:a16="http://schemas.microsoft.com/office/drawing/2014/main" id="{32B5E34A-C5BF-2E96-0C23-DD0A275003D1}"/>
              </a:ext>
            </a:extLst>
          </p:cNvPr>
          <p:cNvSpPr txBox="1"/>
          <p:nvPr/>
        </p:nvSpPr>
        <p:spPr>
          <a:xfrm>
            <a:off x="1343055" y="2341600"/>
            <a:ext cx="2565473" cy="861774"/>
          </a:xfrm>
          <a:prstGeom prst="rect">
            <a:avLst/>
          </a:prstGeom>
          <a:noFill/>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Welcome &amp; Introduction</a:t>
            </a:r>
          </a:p>
        </p:txBody>
      </p:sp>
      <p:sp>
        <p:nvSpPr>
          <p:cNvPr id="33" name="TextBox 32">
            <a:extLst>
              <a:ext uri="{FF2B5EF4-FFF2-40B4-BE49-F238E27FC236}">
                <a16:creationId xmlns:a16="http://schemas.microsoft.com/office/drawing/2014/main" id="{0474A371-1C29-E57B-6169-ABF62DD32E0B}"/>
              </a:ext>
            </a:extLst>
          </p:cNvPr>
          <p:cNvSpPr txBox="1"/>
          <p:nvPr/>
        </p:nvSpPr>
        <p:spPr>
          <a:xfrm>
            <a:off x="4878891" y="2307141"/>
            <a:ext cx="2565473" cy="1246495"/>
          </a:xfrm>
          <a:prstGeom prst="rect">
            <a:avLst/>
          </a:prstGeom>
          <a:noFill/>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a:ea typeface="+mn-ea"/>
                <a:cs typeface="+mn-cs"/>
              </a:rPr>
              <a:t>What Year 2 has in store for you </a:t>
            </a:r>
          </a:p>
        </p:txBody>
      </p:sp>
      <p:grpSp>
        <p:nvGrpSpPr>
          <p:cNvPr id="44" name="Group 43">
            <a:extLst>
              <a:ext uri="{FF2B5EF4-FFF2-40B4-BE49-F238E27FC236}">
                <a16:creationId xmlns:a16="http://schemas.microsoft.com/office/drawing/2014/main" id="{9E318789-263E-D1CA-5A34-CE065E6A2F10}"/>
              </a:ext>
            </a:extLst>
          </p:cNvPr>
          <p:cNvGrpSpPr/>
          <p:nvPr/>
        </p:nvGrpSpPr>
        <p:grpSpPr>
          <a:xfrm>
            <a:off x="7897833" y="168441"/>
            <a:ext cx="4294167" cy="827022"/>
            <a:chOff x="7897833" y="168441"/>
            <a:chExt cx="4294167" cy="827022"/>
          </a:xfrm>
        </p:grpSpPr>
        <p:sp>
          <p:nvSpPr>
            <p:cNvPr id="39" name="Freeform: Shape 38">
              <a:extLst>
                <a:ext uri="{FF2B5EF4-FFF2-40B4-BE49-F238E27FC236}">
                  <a16:creationId xmlns:a16="http://schemas.microsoft.com/office/drawing/2014/main" id="{17A5BA54-F5A2-9AD1-0274-9154CF95732E}"/>
                </a:ext>
              </a:extLst>
            </p:cNvPr>
            <p:cNvSpPr/>
            <p:nvPr/>
          </p:nvSpPr>
          <p:spPr>
            <a:xfrm>
              <a:off x="7976360" y="168441"/>
              <a:ext cx="4215640" cy="697832"/>
            </a:xfrm>
            <a:custGeom>
              <a:avLst/>
              <a:gdLst>
                <a:gd name="connsiteX0" fmla="*/ 0 w 4215640"/>
                <a:gd name="connsiteY0" fmla="*/ 348915 h 697832"/>
                <a:gd name="connsiteX1" fmla="*/ 0 w 4215640"/>
                <a:gd name="connsiteY1" fmla="*/ 348916 h 697832"/>
                <a:gd name="connsiteX2" fmla="*/ 0 w 4215640"/>
                <a:gd name="connsiteY2" fmla="*/ 348916 h 697832"/>
                <a:gd name="connsiteX3" fmla="*/ 348916 w 4215640"/>
                <a:gd name="connsiteY3" fmla="*/ 0 h 697832"/>
                <a:gd name="connsiteX4" fmla="*/ 4171525 w 4215640"/>
                <a:gd name="connsiteY4" fmla="*/ 0 h 697832"/>
                <a:gd name="connsiteX5" fmla="*/ 4215640 w 4215640"/>
                <a:gd name="connsiteY5" fmla="*/ 4447 h 697832"/>
                <a:gd name="connsiteX6" fmla="*/ 4215640 w 4215640"/>
                <a:gd name="connsiteY6" fmla="*/ 693385 h 697832"/>
                <a:gd name="connsiteX7" fmla="*/ 4171524 w 4215640"/>
                <a:gd name="connsiteY7" fmla="*/ 697832 h 697832"/>
                <a:gd name="connsiteX8" fmla="*/ 348916 w 4215640"/>
                <a:gd name="connsiteY8" fmla="*/ 697831 h 697832"/>
                <a:gd name="connsiteX9" fmla="*/ 27420 w 4215640"/>
                <a:gd name="connsiteY9" fmla="*/ 484729 h 697832"/>
                <a:gd name="connsiteX10" fmla="*/ 0 w 4215640"/>
                <a:gd name="connsiteY10" fmla="*/ 348916 h 697832"/>
                <a:gd name="connsiteX11" fmla="*/ 27420 w 4215640"/>
                <a:gd name="connsiteY11" fmla="*/ 213102 h 697832"/>
                <a:gd name="connsiteX12" fmla="*/ 348916 w 4215640"/>
                <a:gd name="connsiteY12" fmla="*/ 0 h 69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15640" h="697832">
                  <a:moveTo>
                    <a:pt x="0" y="348915"/>
                  </a:moveTo>
                  <a:lnTo>
                    <a:pt x="0" y="348916"/>
                  </a:lnTo>
                  <a:lnTo>
                    <a:pt x="0" y="348916"/>
                  </a:lnTo>
                  <a:close/>
                  <a:moveTo>
                    <a:pt x="348916" y="0"/>
                  </a:moveTo>
                  <a:lnTo>
                    <a:pt x="4171525" y="0"/>
                  </a:lnTo>
                  <a:lnTo>
                    <a:pt x="4215640" y="4447"/>
                  </a:lnTo>
                  <a:lnTo>
                    <a:pt x="4215640" y="693385"/>
                  </a:lnTo>
                  <a:lnTo>
                    <a:pt x="4171524" y="697832"/>
                  </a:lnTo>
                  <a:lnTo>
                    <a:pt x="348916" y="697831"/>
                  </a:lnTo>
                  <a:cubicBezTo>
                    <a:pt x="204391" y="697831"/>
                    <a:pt x="80388" y="609960"/>
                    <a:pt x="27420" y="484729"/>
                  </a:cubicBezTo>
                  <a:lnTo>
                    <a:pt x="0" y="348916"/>
                  </a:lnTo>
                  <a:lnTo>
                    <a:pt x="27420" y="213102"/>
                  </a:lnTo>
                  <a:cubicBezTo>
                    <a:pt x="80388" y="87871"/>
                    <a:pt x="204391" y="0"/>
                    <a:pt x="348916"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40" name="TextBox 39">
              <a:extLst>
                <a:ext uri="{FF2B5EF4-FFF2-40B4-BE49-F238E27FC236}">
                  <a16:creationId xmlns:a16="http://schemas.microsoft.com/office/drawing/2014/main" id="{6B856FD9-E935-1286-7305-476282F36D01}"/>
                </a:ext>
              </a:extLst>
            </p:cNvPr>
            <p:cNvSpPr txBox="1"/>
            <p:nvPr/>
          </p:nvSpPr>
          <p:spPr>
            <a:xfrm>
              <a:off x="9232284" y="224875"/>
              <a:ext cx="29597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53746"/>
                  </a:solidFill>
                  <a:effectLst/>
                  <a:uLnTx/>
                  <a:uFillTx/>
                  <a:latin typeface="Arial"/>
                  <a:ea typeface="+mn-ea"/>
                  <a:cs typeface="Arial"/>
                </a:rPr>
                <a:t>DSO IN ACTION AUTUMN SERIES </a:t>
              </a:r>
              <a:r>
                <a:rPr kumimoji="0" lang="en-GB" sz="1600" b="0" i="0" u="none" strike="noStrike" kern="1200" cap="none" spc="0" normalizeH="0" baseline="0" noProof="0">
                  <a:ln>
                    <a:noFill/>
                  </a:ln>
                  <a:solidFill>
                    <a:srgbClr val="253746"/>
                  </a:solidFill>
                  <a:effectLst/>
                  <a:uLnTx/>
                  <a:uFillTx/>
                  <a:latin typeface="Arial"/>
                  <a:ea typeface="+mn-ea"/>
                  <a:cs typeface="Arial"/>
                </a:rPr>
                <a:t>WEBINAR</a:t>
              </a:r>
              <a:endParaRPr kumimoji="0" lang="en-GB" sz="1600" b="0" i="0" u="none" strike="noStrike" kern="1200" cap="none" spc="0" normalizeH="0" baseline="0" noProof="0">
                <a:ln>
                  <a:noFill/>
                </a:ln>
                <a:solidFill>
                  <a:srgbClr val="253746"/>
                </a:solidFill>
                <a:effectLst/>
                <a:uLnTx/>
                <a:uFillTx/>
                <a:latin typeface="Arial"/>
                <a:ea typeface="+mn-ea"/>
                <a:cs typeface="+mn-cs"/>
              </a:endParaRPr>
            </a:p>
          </p:txBody>
        </p:sp>
        <p:pic>
          <p:nvPicPr>
            <p:cNvPr id="41" name="Graphic 40">
              <a:extLst>
                <a:ext uri="{FF2B5EF4-FFF2-40B4-BE49-F238E27FC236}">
                  <a16:creationId xmlns:a16="http://schemas.microsoft.com/office/drawing/2014/main" id="{3FB9E3CA-F60E-5F7A-AAB5-A0F639D751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97833" y="306894"/>
              <a:ext cx="859377" cy="688569"/>
            </a:xfrm>
            <a:prstGeom prst="rect">
              <a:avLst/>
            </a:prstGeom>
          </p:spPr>
        </p:pic>
        <p:pic>
          <p:nvPicPr>
            <p:cNvPr id="42" name="Graphic 41">
              <a:extLst>
                <a:ext uri="{FF2B5EF4-FFF2-40B4-BE49-F238E27FC236}">
                  <a16:creationId xmlns:a16="http://schemas.microsoft.com/office/drawing/2014/main" id="{5859B3AD-FE6C-E2B0-A19B-3AB2CC96B7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483859">
              <a:off x="8664840" y="266689"/>
              <a:ext cx="607030" cy="298351"/>
            </a:xfrm>
            <a:prstGeom prst="rect">
              <a:avLst/>
            </a:prstGeom>
          </p:spPr>
        </p:pic>
        <p:pic>
          <p:nvPicPr>
            <p:cNvPr id="43" name="Graphic 42">
              <a:extLst>
                <a:ext uri="{FF2B5EF4-FFF2-40B4-BE49-F238E27FC236}">
                  <a16:creationId xmlns:a16="http://schemas.microsoft.com/office/drawing/2014/main" id="{4C75E410-0A50-4D1C-4499-A143726C285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8294653">
              <a:off x="8836235" y="603604"/>
              <a:ext cx="315765" cy="367318"/>
            </a:xfrm>
            <a:prstGeom prst="rect">
              <a:avLst/>
            </a:prstGeom>
          </p:spPr>
        </p:pic>
      </p:grpSp>
      <p:sp>
        <p:nvSpPr>
          <p:cNvPr id="45" name="Rectangle: Rounded Corners 44">
            <a:extLst>
              <a:ext uri="{FF2B5EF4-FFF2-40B4-BE49-F238E27FC236}">
                <a16:creationId xmlns:a16="http://schemas.microsoft.com/office/drawing/2014/main" id="{1CACD84F-E84D-100C-C993-A7F5A5B73CEA}"/>
              </a:ext>
            </a:extLst>
          </p:cNvPr>
          <p:cNvSpPr/>
          <p:nvPr/>
        </p:nvSpPr>
        <p:spPr>
          <a:xfrm>
            <a:off x="1094778" y="1749742"/>
            <a:ext cx="2727089" cy="477107"/>
          </a:xfrm>
          <a:prstGeom prst="roundRect">
            <a:avLst>
              <a:gd name="adj" fmla="val 5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53746"/>
                </a:solidFill>
                <a:effectLst/>
                <a:uLnTx/>
                <a:uFillTx/>
                <a:latin typeface="Arial"/>
                <a:ea typeface="+mn-ea"/>
                <a:cs typeface="+mn-cs"/>
              </a:rPr>
              <a:t>11:00 - 11:15</a:t>
            </a:r>
          </a:p>
        </p:txBody>
      </p:sp>
      <p:pic>
        <p:nvPicPr>
          <p:cNvPr id="47" name="Graphic 46">
            <a:extLst>
              <a:ext uri="{FF2B5EF4-FFF2-40B4-BE49-F238E27FC236}">
                <a16:creationId xmlns:a16="http://schemas.microsoft.com/office/drawing/2014/main" id="{D813B6DD-5DE2-BD36-617D-5F2F03EFEB9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57880" y="1794900"/>
            <a:ext cx="370350" cy="370350"/>
          </a:xfrm>
          <a:prstGeom prst="rect">
            <a:avLst/>
          </a:prstGeom>
        </p:spPr>
      </p:pic>
      <p:sp>
        <p:nvSpPr>
          <p:cNvPr id="48" name="Rectangle: Rounded Corners 47">
            <a:extLst>
              <a:ext uri="{FF2B5EF4-FFF2-40B4-BE49-F238E27FC236}">
                <a16:creationId xmlns:a16="http://schemas.microsoft.com/office/drawing/2014/main" id="{59943AE9-D183-3279-CD0F-275AEFF7A18A}"/>
              </a:ext>
            </a:extLst>
          </p:cNvPr>
          <p:cNvSpPr/>
          <p:nvPr/>
        </p:nvSpPr>
        <p:spPr>
          <a:xfrm>
            <a:off x="4554009" y="1749742"/>
            <a:ext cx="2727089" cy="477107"/>
          </a:xfrm>
          <a:prstGeom prst="roundRect">
            <a:avLst>
              <a:gd name="adj" fmla="val 5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53746"/>
                </a:solidFill>
                <a:effectLst/>
                <a:uLnTx/>
                <a:uFillTx/>
                <a:latin typeface="Arial"/>
                <a:ea typeface="+mn-ea"/>
                <a:cs typeface="+mn-cs"/>
              </a:rPr>
              <a:t>11:15 - 11:35</a:t>
            </a:r>
          </a:p>
        </p:txBody>
      </p:sp>
      <p:pic>
        <p:nvPicPr>
          <p:cNvPr id="51" name="Graphic 50">
            <a:extLst>
              <a:ext uri="{FF2B5EF4-FFF2-40B4-BE49-F238E27FC236}">
                <a16:creationId xmlns:a16="http://schemas.microsoft.com/office/drawing/2014/main" id="{8EB524EF-E7FD-3137-8B0B-3A3B9FFF770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29258" y="1796380"/>
            <a:ext cx="380089" cy="380089"/>
          </a:xfrm>
          <a:prstGeom prst="rect">
            <a:avLst/>
          </a:prstGeom>
        </p:spPr>
      </p:pic>
      <p:sp>
        <p:nvSpPr>
          <p:cNvPr id="53" name="Rectangle: Rounded Corners 52">
            <a:extLst>
              <a:ext uri="{FF2B5EF4-FFF2-40B4-BE49-F238E27FC236}">
                <a16:creationId xmlns:a16="http://schemas.microsoft.com/office/drawing/2014/main" id="{343B5781-1F86-BF67-9675-1831FE13B4C6}"/>
              </a:ext>
            </a:extLst>
          </p:cNvPr>
          <p:cNvSpPr/>
          <p:nvPr/>
        </p:nvSpPr>
        <p:spPr>
          <a:xfrm>
            <a:off x="8054830" y="1749742"/>
            <a:ext cx="2727089" cy="477107"/>
          </a:xfrm>
          <a:prstGeom prst="roundRect">
            <a:avLst>
              <a:gd name="adj" fmla="val 5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53746"/>
                </a:solidFill>
                <a:effectLst/>
                <a:uLnTx/>
                <a:uFillTx/>
                <a:latin typeface="Arial"/>
                <a:ea typeface="+mn-ea"/>
                <a:cs typeface="+mn-cs"/>
              </a:rPr>
              <a:t>11:35 - 11:45</a:t>
            </a:r>
          </a:p>
        </p:txBody>
      </p:sp>
      <p:sp>
        <p:nvSpPr>
          <p:cNvPr id="3" name="Freeform: Shape 2">
            <a:extLst>
              <a:ext uri="{FF2B5EF4-FFF2-40B4-BE49-F238E27FC236}">
                <a16:creationId xmlns:a16="http://schemas.microsoft.com/office/drawing/2014/main" id="{7AE01D96-F666-B79B-5AFF-BD872DE23E62}"/>
              </a:ext>
            </a:extLst>
          </p:cNvPr>
          <p:cNvSpPr/>
          <p:nvPr/>
        </p:nvSpPr>
        <p:spPr>
          <a:xfrm>
            <a:off x="9303599" y="754069"/>
            <a:ext cx="2888401" cy="336530"/>
          </a:xfrm>
          <a:custGeom>
            <a:avLst/>
            <a:gdLst>
              <a:gd name="connsiteX0" fmla="*/ 168265 w 2888401"/>
              <a:gd name="connsiteY0" fmla="*/ 0 h 336530"/>
              <a:gd name="connsiteX1" fmla="*/ 2888401 w 2888401"/>
              <a:gd name="connsiteY1" fmla="*/ 0 h 336530"/>
              <a:gd name="connsiteX2" fmla="*/ 2888401 w 2888401"/>
              <a:gd name="connsiteY2" fmla="*/ 336530 h 336530"/>
              <a:gd name="connsiteX3" fmla="*/ 168265 w 2888401"/>
              <a:gd name="connsiteY3" fmla="*/ 336530 h 336530"/>
              <a:gd name="connsiteX4" fmla="*/ 0 w 2888401"/>
              <a:gd name="connsiteY4" fmla="*/ 168265 h 336530"/>
              <a:gd name="connsiteX5" fmla="*/ 168265 w 2888401"/>
              <a:gd name="connsiteY5" fmla="*/ 0 h 3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8401" h="336530">
                <a:moveTo>
                  <a:pt x="168265" y="0"/>
                </a:moveTo>
                <a:lnTo>
                  <a:pt x="2888401" y="0"/>
                </a:lnTo>
                <a:lnTo>
                  <a:pt x="2888401" y="336530"/>
                </a:lnTo>
                <a:lnTo>
                  <a:pt x="168265" y="336530"/>
                </a:lnTo>
                <a:cubicBezTo>
                  <a:pt x="75335" y="336530"/>
                  <a:pt x="0" y="261195"/>
                  <a:pt x="0" y="168265"/>
                </a:cubicBezTo>
                <a:cubicBezTo>
                  <a:pt x="0" y="75335"/>
                  <a:pt x="75335" y="0"/>
                  <a:pt x="168265"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lIns="144000" t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Arial"/>
                <a:ea typeface="+mn-ea"/>
                <a:cs typeface="Arial"/>
              </a:rPr>
              <a:t>Flexibility Services</a:t>
            </a:r>
            <a:endParaRPr lang="en-GB" sz="1400" b="1">
              <a:solidFill>
                <a:schemeClr val="bg1"/>
              </a:solidFill>
            </a:endParaRPr>
          </a:p>
        </p:txBody>
      </p:sp>
      <p:sp>
        <p:nvSpPr>
          <p:cNvPr id="9" name="TextBox 8">
            <a:extLst>
              <a:ext uri="{FF2B5EF4-FFF2-40B4-BE49-F238E27FC236}">
                <a16:creationId xmlns:a16="http://schemas.microsoft.com/office/drawing/2014/main" id="{E7E6DDB4-80DA-047A-46C7-D491BC8F5FCE}"/>
              </a:ext>
            </a:extLst>
          </p:cNvPr>
          <p:cNvSpPr txBox="1"/>
          <p:nvPr/>
        </p:nvSpPr>
        <p:spPr>
          <a:xfrm>
            <a:off x="8335315" y="2220141"/>
            <a:ext cx="2870750" cy="954107"/>
          </a:xfrm>
          <a:prstGeom prst="rect">
            <a:avLst/>
          </a:prstGeom>
          <a:noFill/>
        </p:spPr>
        <p:txBody>
          <a:bodyPr wrap="square">
            <a:spAutoFit/>
          </a:bodyPr>
          <a:lstStyle/>
          <a:p>
            <a:r>
              <a:rPr lang="en-GB" sz="2800" b="1" dirty="0">
                <a:solidFill>
                  <a:prstClr val="white"/>
                </a:solidFill>
                <a:latin typeface="Arial"/>
              </a:rPr>
              <a:t>Market platform demo </a:t>
            </a:r>
          </a:p>
        </p:txBody>
      </p:sp>
      <p:pic>
        <p:nvPicPr>
          <p:cNvPr id="6" name="Picture 5">
            <a:extLst>
              <a:ext uri="{FF2B5EF4-FFF2-40B4-BE49-F238E27FC236}">
                <a16:creationId xmlns:a16="http://schemas.microsoft.com/office/drawing/2014/main" id="{B0F76450-06C5-A462-6077-733A2825D34E}"/>
              </a:ext>
            </a:extLst>
          </p:cNvPr>
          <p:cNvPicPr>
            <a:picLocks noChangeAspect="1"/>
          </p:cNvPicPr>
          <p:nvPr/>
        </p:nvPicPr>
        <p:blipFill rotWithShape="1">
          <a:blip r:embed="rId16"/>
          <a:srcRect l="4013" t="11092" r="11493" b="4414"/>
          <a:stretch/>
        </p:blipFill>
        <p:spPr>
          <a:xfrm>
            <a:off x="6504081" y="3225640"/>
            <a:ext cx="1379354" cy="1379354"/>
          </a:xfrm>
          <a:prstGeom prst="ellipse">
            <a:avLst/>
          </a:prstGeom>
        </p:spPr>
      </p:pic>
      <p:pic>
        <p:nvPicPr>
          <p:cNvPr id="10" name="Graphic 9">
            <a:extLst>
              <a:ext uri="{FF2B5EF4-FFF2-40B4-BE49-F238E27FC236}">
                <a16:creationId xmlns:a16="http://schemas.microsoft.com/office/drawing/2014/main" id="{6069D162-7FC2-A8A0-470D-0376B825914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113142" y="1805793"/>
            <a:ext cx="370676" cy="370676"/>
          </a:xfrm>
          <a:prstGeom prst="rect">
            <a:avLst/>
          </a:prstGeom>
        </p:spPr>
      </p:pic>
      <p:pic>
        <p:nvPicPr>
          <p:cNvPr id="16" name="Graphic 15">
            <a:extLst>
              <a:ext uri="{FF2B5EF4-FFF2-40B4-BE49-F238E27FC236}">
                <a16:creationId xmlns:a16="http://schemas.microsoft.com/office/drawing/2014/main" id="{1A7EF749-C04C-939C-A026-797FC269DB7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534400" y="4628409"/>
            <a:ext cx="2340589" cy="353297"/>
          </a:xfrm>
          <a:prstGeom prst="rect">
            <a:avLst/>
          </a:prstGeom>
        </p:spPr>
      </p:pic>
      <p:pic>
        <p:nvPicPr>
          <p:cNvPr id="1026" name="Picture 2">
            <a:extLst>
              <a:ext uri="{FF2B5EF4-FFF2-40B4-BE49-F238E27FC236}">
                <a16:creationId xmlns:a16="http://schemas.microsoft.com/office/drawing/2014/main" id="{4422DE18-9264-4590-B3D8-F048B7EEECC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339941" y="3033733"/>
            <a:ext cx="2171497" cy="16068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39411F8-EA6C-9424-5042-F32C0A1F55B1}"/>
              </a:ext>
            </a:extLst>
          </p:cNvPr>
          <p:cNvPicPr>
            <a:picLocks noChangeAspect="1"/>
          </p:cNvPicPr>
          <p:nvPr/>
        </p:nvPicPr>
        <p:blipFill rotWithShape="1">
          <a:blip r:embed="rId22"/>
          <a:srcRect l="536" t="497" r="13700" b="13740"/>
          <a:stretch/>
        </p:blipFill>
        <p:spPr>
          <a:xfrm>
            <a:off x="2932479" y="3159018"/>
            <a:ext cx="1444099" cy="1444099"/>
          </a:xfrm>
          <a:prstGeom prst="ellipse">
            <a:avLst/>
          </a:prstGeom>
        </p:spPr>
      </p:pic>
    </p:spTree>
    <p:extLst>
      <p:ext uri="{BB962C8B-B14F-4D97-AF65-F5344CB8AC3E}">
        <p14:creationId xmlns:p14="http://schemas.microsoft.com/office/powerpoint/2010/main" val="362216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E8C3D-6496-4C4C-B005-8F5AD6D5BD45}"/>
              </a:ext>
            </a:extLst>
          </p:cNvPr>
          <p:cNvSpPr>
            <a:spLocks noGrp="1"/>
          </p:cNvSpPr>
          <p:nvPr>
            <p:ph type="title"/>
          </p:nvPr>
        </p:nvSpPr>
        <p:spPr>
          <a:xfrm>
            <a:off x="521550" y="581699"/>
            <a:ext cx="6056646" cy="697831"/>
          </a:xfrm>
        </p:spPr>
        <p:txBody>
          <a:bodyPr/>
          <a:lstStyle/>
          <a:p>
            <a:r>
              <a:rPr lang="en-GB"/>
              <a:t>PQQ, CONTRACTING &amp; BIDDING WINDOW TIMELINES</a:t>
            </a:r>
          </a:p>
        </p:txBody>
      </p:sp>
      <p:sp>
        <p:nvSpPr>
          <p:cNvPr id="10" name="Freeform: Shape 9">
            <a:extLst>
              <a:ext uri="{FF2B5EF4-FFF2-40B4-BE49-F238E27FC236}">
                <a16:creationId xmlns:a16="http://schemas.microsoft.com/office/drawing/2014/main" id="{2249BD7B-28D4-228F-5405-513520640775}"/>
              </a:ext>
            </a:extLst>
          </p:cNvPr>
          <p:cNvSpPr/>
          <p:nvPr/>
        </p:nvSpPr>
        <p:spPr>
          <a:xfrm>
            <a:off x="501666" y="2215825"/>
            <a:ext cx="11460257" cy="1220637"/>
          </a:xfrm>
          <a:custGeom>
            <a:avLst/>
            <a:gdLst>
              <a:gd name="connsiteX0" fmla="*/ 0 w 890165"/>
              <a:gd name="connsiteY0" fmla="*/ 0 h 1438923"/>
              <a:gd name="connsiteX1" fmla="*/ 890165 w 890165"/>
              <a:gd name="connsiteY1" fmla="*/ 0 h 1438923"/>
              <a:gd name="connsiteX2" fmla="*/ 890165 w 890165"/>
              <a:gd name="connsiteY2" fmla="*/ 1438923 h 1438923"/>
              <a:gd name="connsiteX3" fmla="*/ 0 w 890165"/>
              <a:gd name="connsiteY3" fmla="*/ 1438923 h 1438923"/>
              <a:gd name="connsiteX4" fmla="*/ 0 w 890165"/>
              <a:gd name="connsiteY4" fmla="*/ 0 h 143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165" h="1438923">
                <a:moveTo>
                  <a:pt x="0" y="0"/>
                </a:moveTo>
                <a:lnTo>
                  <a:pt x="890165" y="0"/>
                </a:lnTo>
                <a:lnTo>
                  <a:pt x="890165" y="1438923"/>
                </a:lnTo>
                <a:lnTo>
                  <a:pt x="0" y="1438923"/>
                </a:lnTo>
                <a:lnTo>
                  <a:pt x="0" y="0"/>
                </a:lnTo>
                <a:close/>
              </a:path>
            </a:pathLst>
          </a:custGeom>
          <a:solidFill>
            <a:schemeClr val="accent6">
              <a:lumMod val="20000"/>
              <a:lumOff val="80000"/>
            </a:schemeClr>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76DA1340-52AA-0EEA-977C-D3DF4E991AF8}"/>
              </a:ext>
            </a:extLst>
          </p:cNvPr>
          <p:cNvGraphicFramePr>
            <a:graphicFrameLocks noGrp="1"/>
          </p:cNvGraphicFramePr>
          <p:nvPr>
            <p:extLst>
              <p:ext uri="{D42A27DB-BD31-4B8C-83A1-F6EECF244321}">
                <p14:modId xmlns:p14="http://schemas.microsoft.com/office/powerpoint/2010/main" val="3414779065"/>
              </p:ext>
            </p:extLst>
          </p:nvPr>
        </p:nvGraphicFramePr>
        <p:xfrm>
          <a:off x="537328" y="1621885"/>
          <a:ext cx="11424595" cy="497578"/>
        </p:xfrm>
        <a:graphic>
          <a:graphicData uri="http://schemas.openxmlformats.org/drawingml/2006/table">
            <a:tbl>
              <a:tblPr firstRow="1" bandRow="1">
                <a:tableStyleId>{5C22544A-7EE6-4342-B048-85BDC9FD1C3A}</a:tableStyleId>
              </a:tblPr>
              <a:tblGrid>
                <a:gridCol w="1532772">
                  <a:extLst>
                    <a:ext uri="{9D8B030D-6E8A-4147-A177-3AD203B41FA5}">
                      <a16:colId xmlns:a16="http://schemas.microsoft.com/office/drawing/2014/main" val="2907316623"/>
                    </a:ext>
                  </a:extLst>
                </a:gridCol>
                <a:gridCol w="1657350">
                  <a:extLst>
                    <a:ext uri="{9D8B030D-6E8A-4147-A177-3AD203B41FA5}">
                      <a16:colId xmlns:a16="http://schemas.microsoft.com/office/drawing/2014/main" val="1336727310"/>
                    </a:ext>
                  </a:extLst>
                </a:gridCol>
                <a:gridCol w="1495425">
                  <a:extLst>
                    <a:ext uri="{9D8B030D-6E8A-4147-A177-3AD203B41FA5}">
                      <a16:colId xmlns:a16="http://schemas.microsoft.com/office/drawing/2014/main" val="2493917411"/>
                    </a:ext>
                  </a:extLst>
                </a:gridCol>
                <a:gridCol w="1343025">
                  <a:extLst>
                    <a:ext uri="{9D8B030D-6E8A-4147-A177-3AD203B41FA5}">
                      <a16:colId xmlns:a16="http://schemas.microsoft.com/office/drawing/2014/main" val="744302550"/>
                    </a:ext>
                  </a:extLst>
                </a:gridCol>
                <a:gridCol w="1285875">
                  <a:extLst>
                    <a:ext uri="{9D8B030D-6E8A-4147-A177-3AD203B41FA5}">
                      <a16:colId xmlns:a16="http://schemas.microsoft.com/office/drawing/2014/main" val="3166889640"/>
                    </a:ext>
                  </a:extLst>
                </a:gridCol>
                <a:gridCol w="1266825">
                  <a:extLst>
                    <a:ext uri="{9D8B030D-6E8A-4147-A177-3AD203B41FA5}">
                      <a16:colId xmlns:a16="http://schemas.microsoft.com/office/drawing/2014/main" val="64229098"/>
                    </a:ext>
                  </a:extLst>
                </a:gridCol>
                <a:gridCol w="1381125">
                  <a:extLst>
                    <a:ext uri="{9D8B030D-6E8A-4147-A177-3AD203B41FA5}">
                      <a16:colId xmlns:a16="http://schemas.microsoft.com/office/drawing/2014/main" val="780203060"/>
                    </a:ext>
                  </a:extLst>
                </a:gridCol>
                <a:gridCol w="1462198">
                  <a:extLst>
                    <a:ext uri="{9D8B030D-6E8A-4147-A177-3AD203B41FA5}">
                      <a16:colId xmlns:a16="http://schemas.microsoft.com/office/drawing/2014/main" val="2697980332"/>
                    </a:ext>
                  </a:extLst>
                </a:gridCol>
              </a:tblGrid>
              <a:tr h="497578">
                <a:tc>
                  <a:txBody>
                    <a:bodyPr/>
                    <a:lstStyle/>
                    <a:p>
                      <a:pPr algn="ctr"/>
                      <a:r>
                        <a:rPr lang="en-GB"/>
                        <a:t>Sep 24</a:t>
                      </a:r>
                    </a:p>
                  </a:txBody>
                  <a:tcPr anchor="ctr"/>
                </a:tc>
                <a:tc>
                  <a:txBody>
                    <a:bodyPr/>
                    <a:lstStyle/>
                    <a:p>
                      <a:pPr algn="ctr"/>
                      <a:r>
                        <a:rPr lang="en-GB"/>
                        <a:t>Oct 24</a:t>
                      </a:r>
                    </a:p>
                  </a:txBody>
                  <a:tcPr anchor="ctr"/>
                </a:tc>
                <a:tc>
                  <a:txBody>
                    <a:bodyPr/>
                    <a:lstStyle/>
                    <a:p>
                      <a:pPr algn="ctr"/>
                      <a:r>
                        <a:rPr lang="en-GB"/>
                        <a:t>Nov 24</a:t>
                      </a:r>
                    </a:p>
                  </a:txBody>
                  <a:tcPr anchor="ctr"/>
                </a:tc>
                <a:tc>
                  <a:txBody>
                    <a:bodyPr/>
                    <a:lstStyle/>
                    <a:p>
                      <a:pPr algn="ctr"/>
                      <a:r>
                        <a:rPr lang="en-GB"/>
                        <a:t>Dec 24</a:t>
                      </a:r>
                    </a:p>
                  </a:txBody>
                  <a:tcPr anchor="ctr"/>
                </a:tc>
                <a:tc>
                  <a:txBody>
                    <a:bodyPr/>
                    <a:lstStyle/>
                    <a:p>
                      <a:pPr algn="ctr"/>
                      <a:r>
                        <a:rPr lang="en-GB"/>
                        <a:t>Jan 25</a:t>
                      </a:r>
                    </a:p>
                  </a:txBody>
                  <a:tcPr anchor="ctr"/>
                </a:tc>
                <a:tc>
                  <a:txBody>
                    <a:bodyPr/>
                    <a:lstStyle/>
                    <a:p>
                      <a:pPr algn="ctr"/>
                      <a:r>
                        <a:rPr lang="en-GB"/>
                        <a:t>Feb 25</a:t>
                      </a:r>
                    </a:p>
                  </a:txBody>
                  <a:tcPr anchor="ctr"/>
                </a:tc>
                <a:tc>
                  <a:txBody>
                    <a:bodyPr/>
                    <a:lstStyle/>
                    <a:p>
                      <a:pPr algn="ctr"/>
                      <a:r>
                        <a:rPr lang="en-GB"/>
                        <a:t>Mar 25</a:t>
                      </a:r>
                    </a:p>
                  </a:txBody>
                  <a:tcPr anchor="ctr"/>
                </a:tc>
                <a:tc>
                  <a:txBody>
                    <a:bodyPr/>
                    <a:lstStyle/>
                    <a:p>
                      <a:pPr algn="ctr"/>
                      <a:r>
                        <a:rPr lang="en-GB"/>
                        <a:t>Apr 25</a:t>
                      </a:r>
                    </a:p>
                  </a:txBody>
                  <a:tcPr anchor="ctr"/>
                </a:tc>
                <a:extLst>
                  <a:ext uri="{0D108BD9-81ED-4DB2-BD59-A6C34878D82A}">
                    <a16:rowId xmlns:a16="http://schemas.microsoft.com/office/drawing/2014/main" val="1992861039"/>
                  </a:ext>
                </a:extLst>
              </a:tr>
            </a:tbl>
          </a:graphicData>
        </a:graphic>
      </p:graphicFrame>
      <p:sp>
        <p:nvSpPr>
          <p:cNvPr id="25" name="Freeform: Shape 24">
            <a:extLst>
              <a:ext uri="{FF2B5EF4-FFF2-40B4-BE49-F238E27FC236}">
                <a16:creationId xmlns:a16="http://schemas.microsoft.com/office/drawing/2014/main" id="{BC2AE873-6C58-E559-9256-1D2CB48E1BF5}"/>
              </a:ext>
            </a:extLst>
          </p:cNvPr>
          <p:cNvSpPr/>
          <p:nvPr/>
        </p:nvSpPr>
        <p:spPr>
          <a:xfrm>
            <a:off x="564146" y="3661438"/>
            <a:ext cx="11397777" cy="1220637"/>
          </a:xfrm>
          <a:custGeom>
            <a:avLst/>
            <a:gdLst>
              <a:gd name="connsiteX0" fmla="*/ 0 w 890165"/>
              <a:gd name="connsiteY0" fmla="*/ 0 h 1438923"/>
              <a:gd name="connsiteX1" fmla="*/ 890165 w 890165"/>
              <a:gd name="connsiteY1" fmla="*/ 0 h 1438923"/>
              <a:gd name="connsiteX2" fmla="*/ 890165 w 890165"/>
              <a:gd name="connsiteY2" fmla="*/ 1438923 h 1438923"/>
              <a:gd name="connsiteX3" fmla="*/ 0 w 890165"/>
              <a:gd name="connsiteY3" fmla="*/ 1438923 h 1438923"/>
              <a:gd name="connsiteX4" fmla="*/ 0 w 890165"/>
              <a:gd name="connsiteY4" fmla="*/ 0 h 143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165" h="1438923">
                <a:moveTo>
                  <a:pt x="0" y="0"/>
                </a:moveTo>
                <a:lnTo>
                  <a:pt x="890165" y="0"/>
                </a:lnTo>
                <a:lnTo>
                  <a:pt x="890165" y="1438923"/>
                </a:lnTo>
                <a:lnTo>
                  <a:pt x="0" y="1438923"/>
                </a:lnTo>
                <a:lnTo>
                  <a:pt x="0" y="0"/>
                </a:lnTo>
                <a:close/>
              </a:path>
            </a:pathLst>
          </a:custGeom>
          <a:solidFill>
            <a:schemeClr val="accent6">
              <a:lumMod val="20000"/>
              <a:lumOff val="80000"/>
            </a:schemeClr>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vert270" wrap="square" lIns="87630" tIns="87630" rIns="87630" bIns="8763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26" name="TextBox 25">
            <a:extLst>
              <a:ext uri="{FF2B5EF4-FFF2-40B4-BE49-F238E27FC236}">
                <a16:creationId xmlns:a16="http://schemas.microsoft.com/office/drawing/2014/main" id="{F4E468C8-CCFD-9E54-624A-AA8587690F44}"/>
              </a:ext>
            </a:extLst>
          </p:cNvPr>
          <p:cNvSpPr txBox="1"/>
          <p:nvPr/>
        </p:nvSpPr>
        <p:spPr>
          <a:xfrm>
            <a:off x="152218" y="2148363"/>
            <a:ext cx="369332" cy="1220637"/>
          </a:xfrm>
          <a:prstGeom prst="rect">
            <a:avLst/>
          </a:prstGeom>
          <a:solidFill>
            <a:schemeClr val="bg1"/>
          </a:solidFill>
        </p:spPr>
        <p:txBody>
          <a:bodyPr vert="vert270" wrap="squar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PQQ</a:t>
            </a:r>
          </a:p>
        </p:txBody>
      </p:sp>
      <p:sp>
        <p:nvSpPr>
          <p:cNvPr id="27" name="TextBox 26">
            <a:extLst>
              <a:ext uri="{FF2B5EF4-FFF2-40B4-BE49-F238E27FC236}">
                <a16:creationId xmlns:a16="http://schemas.microsoft.com/office/drawing/2014/main" id="{C5664E73-B619-BB44-2DFD-D3DA6464CD12}"/>
              </a:ext>
            </a:extLst>
          </p:cNvPr>
          <p:cNvSpPr txBox="1"/>
          <p:nvPr/>
        </p:nvSpPr>
        <p:spPr>
          <a:xfrm>
            <a:off x="59886" y="3598329"/>
            <a:ext cx="553998" cy="1220637"/>
          </a:xfrm>
          <a:prstGeom prst="rect">
            <a:avLst/>
          </a:prstGeom>
          <a:solidFill>
            <a:schemeClr val="bg1"/>
          </a:solidFill>
        </p:spPr>
        <p:txBody>
          <a:bodyPr vert="vert270" wrap="squar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Mini-Competition</a:t>
            </a:r>
          </a:p>
        </p:txBody>
      </p:sp>
      <p:sp>
        <p:nvSpPr>
          <p:cNvPr id="28" name="Freeform: Shape 27">
            <a:extLst>
              <a:ext uri="{FF2B5EF4-FFF2-40B4-BE49-F238E27FC236}">
                <a16:creationId xmlns:a16="http://schemas.microsoft.com/office/drawing/2014/main" id="{D4268699-AA29-B3A8-FCC4-FA44BA50025F}"/>
              </a:ext>
            </a:extLst>
          </p:cNvPr>
          <p:cNvSpPr/>
          <p:nvPr/>
        </p:nvSpPr>
        <p:spPr>
          <a:xfrm>
            <a:off x="550428" y="5097777"/>
            <a:ext cx="11397777" cy="1152000"/>
          </a:xfrm>
          <a:custGeom>
            <a:avLst/>
            <a:gdLst>
              <a:gd name="connsiteX0" fmla="*/ 0 w 890165"/>
              <a:gd name="connsiteY0" fmla="*/ 0 h 1438923"/>
              <a:gd name="connsiteX1" fmla="*/ 890165 w 890165"/>
              <a:gd name="connsiteY1" fmla="*/ 0 h 1438923"/>
              <a:gd name="connsiteX2" fmla="*/ 890165 w 890165"/>
              <a:gd name="connsiteY2" fmla="*/ 1438923 h 1438923"/>
              <a:gd name="connsiteX3" fmla="*/ 0 w 890165"/>
              <a:gd name="connsiteY3" fmla="*/ 1438923 h 1438923"/>
              <a:gd name="connsiteX4" fmla="*/ 0 w 890165"/>
              <a:gd name="connsiteY4" fmla="*/ 0 h 143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165" h="1438923">
                <a:moveTo>
                  <a:pt x="0" y="0"/>
                </a:moveTo>
                <a:lnTo>
                  <a:pt x="890165" y="0"/>
                </a:lnTo>
                <a:lnTo>
                  <a:pt x="890165" y="1438923"/>
                </a:lnTo>
                <a:lnTo>
                  <a:pt x="0" y="1438923"/>
                </a:lnTo>
                <a:lnTo>
                  <a:pt x="0" y="0"/>
                </a:lnTo>
                <a:close/>
              </a:path>
            </a:pathLst>
          </a:custGeom>
          <a:solidFill>
            <a:schemeClr val="accent6">
              <a:lumMod val="20000"/>
              <a:lumOff val="80000"/>
            </a:schemeClr>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vert270" wrap="square" lIns="87630" tIns="87630" rIns="87630" bIns="8763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29" name="TextBox 28">
            <a:extLst>
              <a:ext uri="{FF2B5EF4-FFF2-40B4-BE49-F238E27FC236}">
                <a16:creationId xmlns:a16="http://schemas.microsoft.com/office/drawing/2014/main" id="{47337C3D-F540-AE30-8822-1839A2C178F8}"/>
              </a:ext>
            </a:extLst>
          </p:cNvPr>
          <p:cNvSpPr txBox="1"/>
          <p:nvPr/>
        </p:nvSpPr>
        <p:spPr>
          <a:xfrm>
            <a:off x="13100" y="5176820"/>
            <a:ext cx="553998" cy="1220637"/>
          </a:xfrm>
          <a:prstGeom prst="rect">
            <a:avLst/>
          </a:prstGeom>
          <a:solidFill>
            <a:schemeClr val="bg1"/>
          </a:solidFill>
        </p:spPr>
        <p:txBody>
          <a:bodyPr vert="vert270" wrap="squar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Bidding Windows</a:t>
            </a:r>
          </a:p>
        </p:txBody>
      </p:sp>
      <p:cxnSp>
        <p:nvCxnSpPr>
          <p:cNvPr id="14" name="Straight Connector 13">
            <a:extLst>
              <a:ext uri="{FF2B5EF4-FFF2-40B4-BE49-F238E27FC236}">
                <a16:creationId xmlns:a16="http://schemas.microsoft.com/office/drawing/2014/main" id="{279A796A-0114-8AC4-0233-C4E500EE40F1}"/>
              </a:ext>
            </a:extLst>
          </p:cNvPr>
          <p:cNvCxnSpPr/>
          <p:nvPr/>
        </p:nvCxnSpPr>
        <p:spPr>
          <a:xfrm>
            <a:off x="2076450" y="2148363"/>
            <a:ext cx="0" cy="42490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BD0827-5204-823E-8022-BAD228977654}"/>
              </a:ext>
            </a:extLst>
          </p:cNvPr>
          <p:cNvCxnSpPr/>
          <p:nvPr/>
        </p:nvCxnSpPr>
        <p:spPr>
          <a:xfrm>
            <a:off x="3692525" y="2148363"/>
            <a:ext cx="0" cy="42490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7B1B52D-29B8-023C-33F0-46CF64877A09}"/>
              </a:ext>
            </a:extLst>
          </p:cNvPr>
          <p:cNvCxnSpPr/>
          <p:nvPr/>
        </p:nvCxnSpPr>
        <p:spPr>
          <a:xfrm>
            <a:off x="5227067" y="2148363"/>
            <a:ext cx="0" cy="42490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40E0770-E370-578F-D7B1-7AF037C51A34}"/>
              </a:ext>
            </a:extLst>
          </p:cNvPr>
          <p:cNvCxnSpPr/>
          <p:nvPr/>
        </p:nvCxnSpPr>
        <p:spPr>
          <a:xfrm>
            <a:off x="6562737" y="2148363"/>
            <a:ext cx="0" cy="42490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954256-8F02-75FC-A524-EAF338B27B01}"/>
              </a:ext>
            </a:extLst>
          </p:cNvPr>
          <p:cNvCxnSpPr/>
          <p:nvPr/>
        </p:nvCxnSpPr>
        <p:spPr>
          <a:xfrm>
            <a:off x="7868945" y="2148363"/>
            <a:ext cx="0" cy="42490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92D049C-F84D-B59A-8389-CC242B1CE239}"/>
              </a:ext>
            </a:extLst>
          </p:cNvPr>
          <p:cNvCxnSpPr/>
          <p:nvPr/>
        </p:nvCxnSpPr>
        <p:spPr>
          <a:xfrm>
            <a:off x="9116456" y="2148363"/>
            <a:ext cx="0" cy="42490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B64FAAD-544C-E79C-4A96-B12E9F146A8D}"/>
              </a:ext>
            </a:extLst>
          </p:cNvPr>
          <p:cNvCxnSpPr/>
          <p:nvPr/>
        </p:nvCxnSpPr>
        <p:spPr>
          <a:xfrm>
            <a:off x="10474845" y="2148363"/>
            <a:ext cx="0" cy="42490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Freeform: Shape 40">
            <a:extLst>
              <a:ext uri="{FF2B5EF4-FFF2-40B4-BE49-F238E27FC236}">
                <a16:creationId xmlns:a16="http://schemas.microsoft.com/office/drawing/2014/main" id="{154D2E02-CCFF-FE3C-7885-99BE460C6353}"/>
              </a:ext>
            </a:extLst>
          </p:cNvPr>
          <p:cNvSpPr/>
          <p:nvPr/>
        </p:nvSpPr>
        <p:spPr>
          <a:xfrm>
            <a:off x="10510985" y="5097777"/>
            <a:ext cx="1387438" cy="1152000"/>
          </a:xfrm>
          <a:custGeom>
            <a:avLst/>
            <a:gdLst>
              <a:gd name="connsiteX0" fmla="*/ 0 w 2398205"/>
              <a:gd name="connsiteY0" fmla="*/ 0 h 1438923"/>
              <a:gd name="connsiteX1" fmla="*/ 2398205 w 2398205"/>
              <a:gd name="connsiteY1" fmla="*/ 0 h 1438923"/>
              <a:gd name="connsiteX2" fmla="*/ 2398205 w 2398205"/>
              <a:gd name="connsiteY2" fmla="*/ 1438923 h 1438923"/>
              <a:gd name="connsiteX3" fmla="*/ 0 w 2398205"/>
              <a:gd name="connsiteY3" fmla="*/ 1438923 h 1438923"/>
              <a:gd name="connsiteX4" fmla="*/ 0 w 2398205"/>
              <a:gd name="connsiteY4" fmla="*/ 0 h 143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05" h="1438923">
                <a:moveTo>
                  <a:pt x="0" y="0"/>
                </a:moveTo>
                <a:lnTo>
                  <a:pt x="2398205" y="0"/>
                </a:lnTo>
                <a:lnTo>
                  <a:pt x="2398205" y="1438923"/>
                </a:lnTo>
                <a:lnTo>
                  <a:pt x="0" y="1438923"/>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marL="0" marR="0" lvl="0" indent="0" algn="ctr" defTabSz="711200" rtl="0" eaLnBrk="1" fontAlgn="auto" latinLnBrk="0" hangingPunct="1">
              <a:lnSpc>
                <a:spcPct val="100000"/>
              </a:lnSpc>
              <a:spcBef>
                <a:spcPct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Short</a:t>
            </a:r>
            <a:r>
              <a:rPr lang="en-GB" sz="1200" b="1">
                <a:solidFill>
                  <a:prstClr val="white"/>
                </a:solidFill>
                <a:latin typeface="Arial"/>
              </a:rPr>
              <a:t> </a:t>
            </a:r>
            <a:r>
              <a:rPr kumimoji="0" lang="en-GB" sz="1200" b="1" i="0" u="none" strike="noStrike" kern="1200" cap="none" spc="0" normalizeH="0" baseline="0" noProof="0">
                <a:ln>
                  <a:noFill/>
                </a:ln>
                <a:solidFill>
                  <a:prstClr val="white"/>
                </a:solidFill>
                <a:effectLst/>
                <a:uLnTx/>
                <a:uFillTx/>
                <a:latin typeface="Arial"/>
                <a:ea typeface="+mn-ea"/>
                <a:cs typeface="+mn-cs"/>
              </a:rPr>
              <a:t>term </a:t>
            </a:r>
          </a:p>
          <a:p>
            <a:pPr marL="0" marR="0" lvl="0" indent="0" algn="ctr" defTabSz="711200" rtl="0" eaLnBrk="1" fontAlgn="auto" latinLnBrk="0" hangingPunct="1">
              <a:lnSpc>
                <a:spcPct val="100000"/>
              </a:lnSpc>
              <a:spcBef>
                <a:spcPct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bidding</a:t>
            </a:r>
          </a:p>
        </p:txBody>
      </p:sp>
      <p:sp>
        <p:nvSpPr>
          <p:cNvPr id="45" name="Freeform: Shape 44">
            <a:extLst>
              <a:ext uri="{FF2B5EF4-FFF2-40B4-BE49-F238E27FC236}">
                <a16:creationId xmlns:a16="http://schemas.microsoft.com/office/drawing/2014/main" id="{D33D47D0-7207-14CA-3AD7-40C5FAD15B0C}"/>
              </a:ext>
            </a:extLst>
          </p:cNvPr>
          <p:cNvSpPr/>
          <p:nvPr/>
        </p:nvSpPr>
        <p:spPr>
          <a:xfrm>
            <a:off x="2174874" y="3681423"/>
            <a:ext cx="1850198" cy="1181993"/>
          </a:xfrm>
          <a:custGeom>
            <a:avLst/>
            <a:gdLst>
              <a:gd name="connsiteX0" fmla="*/ 0 w 2398205"/>
              <a:gd name="connsiteY0" fmla="*/ 0 h 1438923"/>
              <a:gd name="connsiteX1" fmla="*/ 2398205 w 2398205"/>
              <a:gd name="connsiteY1" fmla="*/ 0 h 1438923"/>
              <a:gd name="connsiteX2" fmla="*/ 2398205 w 2398205"/>
              <a:gd name="connsiteY2" fmla="*/ 1438923 h 1438923"/>
              <a:gd name="connsiteX3" fmla="*/ 0 w 2398205"/>
              <a:gd name="connsiteY3" fmla="*/ 1438923 h 1438923"/>
              <a:gd name="connsiteX4" fmla="*/ 0 w 2398205"/>
              <a:gd name="connsiteY4" fmla="*/ 0 h 143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05" h="1438923">
                <a:moveTo>
                  <a:pt x="0" y="0"/>
                </a:moveTo>
                <a:lnTo>
                  <a:pt x="2398205" y="0"/>
                </a:lnTo>
                <a:lnTo>
                  <a:pt x="2398205" y="1438923"/>
                </a:lnTo>
                <a:lnTo>
                  <a:pt x="0" y="1438923"/>
                </a:lnTo>
                <a:lnTo>
                  <a:pt x="0" y="0"/>
                </a:lnTo>
                <a:close/>
              </a:path>
            </a:pathLst>
          </a:custGeom>
          <a:solidFill>
            <a:schemeClr val="accent5">
              <a:lumMod val="75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Contracting</a:t>
            </a:r>
          </a:p>
        </p:txBody>
      </p:sp>
      <p:sp>
        <p:nvSpPr>
          <p:cNvPr id="6" name="Freeform: Shape 5">
            <a:extLst>
              <a:ext uri="{FF2B5EF4-FFF2-40B4-BE49-F238E27FC236}">
                <a16:creationId xmlns:a16="http://schemas.microsoft.com/office/drawing/2014/main" id="{0BA602B6-1E25-9CF1-F008-98326A2C729D}"/>
              </a:ext>
            </a:extLst>
          </p:cNvPr>
          <p:cNvSpPr/>
          <p:nvPr/>
        </p:nvSpPr>
        <p:spPr>
          <a:xfrm>
            <a:off x="526045" y="2263812"/>
            <a:ext cx="1648829" cy="1139788"/>
          </a:xfrm>
          <a:custGeom>
            <a:avLst/>
            <a:gdLst>
              <a:gd name="connsiteX0" fmla="*/ 0 w 2398205"/>
              <a:gd name="connsiteY0" fmla="*/ 0 h 1438923"/>
              <a:gd name="connsiteX1" fmla="*/ 2398205 w 2398205"/>
              <a:gd name="connsiteY1" fmla="*/ 0 h 1438923"/>
              <a:gd name="connsiteX2" fmla="*/ 2398205 w 2398205"/>
              <a:gd name="connsiteY2" fmla="*/ 1438923 h 1438923"/>
              <a:gd name="connsiteX3" fmla="*/ 0 w 2398205"/>
              <a:gd name="connsiteY3" fmla="*/ 1438923 h 1438923"/>
              <a:gd name="connsiteX4" fmla="*/ 0 w 2398205"/>
              <a:gd name="connsiteY4" fmla="*/ 0 h 143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05" h="1438923">
                <a:moveTo>
                  <a:pt x="0" y="0"/>
                </a:moveTo>
                <a:lnTo>
                  <a:pt x="2398205" y="0"/>
                </a:lnTo>
                <a:lnTo>
                  <a:pt x="2398205" y="1438923"/>
                </a:lnTo>
                <a:lnTo>
                  <a:pt x="0" y="1438923"/>
                </a:lnTo>
                <a:lnTo>
                  <a:pt x="0" y="0"/>
                </a:lnTo>
                <a:close/>
              </a:path>
            </a:pathLst>
          </a:custGeom>
          <a:solidFill>
            <a:schemeClr val="accent2">
              <a:lumMod val="75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Pre-qualification</a:t>
            </a:r>
          </a:p>
        </p:txBody>
      </p:sp>
      <p:sp>
        <p:nvSpPr>
          <p:cNvPr id="8" name="Rectangle 7">
            <a:extLst>
              <a:ext uri="{FF2B5EF4-FFF2-40B4-BE49-F238E27FC236}">
                <a16:creationId xmlns:a16="http://schemas.microsoft.com/office/drawing/2014/main" id="{25282BB8-E158-5F6B-518E-DB2C1CB28364}"/>
              </a:ext>
            </a:extLst>
          </p:cNvPr>
          <p:cNvSpPr/>
          <p:nvPr/>
        </p:nvSpPr>
        <p:spPr>
          <a:xfrm>
            <a:off x="6598877" y="5097777"/>
            <a:ext cx="1279593" cy="1152000"/>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Arial"/>
                <a:ea typeface="+mn-ea"/>
                <a:cs typeface="+mn-cs"/>
              </a:rPr>
              <a:t>Short-term bidding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Arial"/>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Arial"/>
                <a:ea typeface="+mn-ea"/>
                <a:cs typeface="+mn-cs"/>
              </a:rPr>
              <a:t>Long term bidding </a:t>
            </a:r>
          </a:p>
        </p:txBody>
      </p:sp>
      <p:sp>
        <p:nvSpPr>
          <p:cNvPr id="9" name="Freeform: Shape 8">
            <a:extLst>
              <a:ext uri="{FF2B5EF4-FFF2-40B4-BE49-F238E27FC236}">
                <a16:creationId xmlns:a16="http://schemas.microsoft.com/office/drawing/2014/main" id="{F0F76F67-0EBC-93AD-A3D1-D4365ADFFDCD}"/>
              </a:ext>
            </a:extLst>
          </p:cNvPr>
          <p:cNvSpPr/>
          <p:nvPr/>
        </p:nvSpPr>
        <p:spPr>
          <a:xfrm>
            <a:off x="9105636" y="5097777"/>
            <a:ext cx="1369209" cy="1152000"/>
          </a:xfrm>
          <a:custGeom>
            <a:avLst/>
            <a:gdLst>
              <a:gd name="connsiteX0" fmla="*/ 0 w 2398205"/>
              <a:gd name="connsiteY0" fmla="*/ 0 h 1438923"/>
              <a:gd name="connsiteX1" fmla="*/ 2398205 w 2398205"/>
              <a:gd name="connsiteY1" fmla="*/ 0 h 1438923"/>
              <a:gd name="connsiteX2" fmla="*/ 2398205 w 2398205"/>
              <a:gd name="connsiteY2" fmla="*/ 1438923 h 1438923"/>
              <a:gd name="connsiteX3" fmla="*/ 0 w 2398205"/>
              <a:gd name="connsiteY3" fmla="*/ 1438923 h 1438923"/>
              <a:gd name="connsiteX4" fmla="*/ 0 w 2398205"/>
              <a:gd name="connsiteY4" fmla="*/ 0 h 143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05" h="1438923">
                <a:moveTo>
                  <a:pt x="0" y="0"/>
                </a:moveTo>
                <a:lnTo>
                  <a:pt x="2398205" y="0"/>
                </a:lnTo>
                <a:lnTo>
                  <a:pt x="2398205" y="1438923"/>
                </a:lnTo>
                <a:lnTo>
                  <a:pt x="0" y="1438923"/>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marL="0" marR="0" lvl="0" indent="0" algn="ctr" defTabSz="711200" rtl="0" eaLnBrk="1" fontAlgn="auto" latinLnBrk="0" hangingPunct="1">
              <a:lnSpc>
                <a:spcPct val="100000"/>
              </a:lnSpc>
              <a:spcBef>
                <a:spcPct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Short</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term bidding</a:t>
            </a:r>
          </a:p>
        </p:txBody>
      </p:sp>
      <p:sp>
        <p:nvSpPr>
          <p:cNvPr id="11" name="Freeform: Shape 10">
            <a:extLst>
              <a:ext uri="{FF2B5EF4-FFF2-40B4-BE49-F238E27FC236}">
                <a16:creationId xmlns:a16="http://schemas.microsoft.com/office/drawing/2014/main" id="{74A9D5C7-3FC5-B44E-B392-16855D4F3EB6}"/>
              </a:ext>
            </a:extLst>
          </p:cNvPr>
          <p:cNvSpPr/>
          <p:nvPr/>
        </p:nvSpPr>
        <p:spPr>
          <a:xfrm>
            <a:off x="3692525" y="5097777"/>
            <a:ext cx="1518667" cy="1152000"/>
          </a:xfrm>
          <a:custGeom>
            <a:avLst/>
            <a:gdLst>
              <a:gd name="connsiteX0" fmla="*/ 0 w 2398205"/>
              <a:gd name="connsiteY0" fmla="*/ 0 h 1438923"/>
              <a:gd name="connsiteX1" fmla="*/ 2398205 w 2398205"/>
              <a:gd name="connsiteY1" fmla="*/ 0 h 1438923"/>
              <a:gd name="connsiteX2" fmla="*/ 2398205 w 2398205"/>
              <a:gd name="connsiteY2" fmla="*/ 1438923 h 1438923"/>
              <a:gd name="connsiteX3" fmla="*/ 0 w 2398205"/>
              <a:gd name="connsiteY3" fmla="*/ 1438923 h 1438923"/>
              <a:gd name="connsiteX4" fmla="*/ 0 w 2398205"/>
              <a:gd name="connsiteY4" fmla="*/ 0 h 143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05" h="1438923">
                <a:moveTo>
                  <a:pt x="0" y="0"/>
                </a:moveTo>
                <a:lnTo>
                  <a:pt x="2398205" y="0"/>
                </a:lnTo>
                <a:lnTo>
                  <a:pt x="2398205" y="1438923"/>
                </a:lnTo>
                <a:lnTo>
                  <a:pt x="0" y="1438923"/>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marL="0" marR="0" lvl="0" indent="0" algn="ctr" defTabSz="711200" rtl="0" eaLnBrk="1" fontAlgn="auto" latinLnBrk="0" hangingPunct="1">
              <a:lnSpc>
                <a:spcPct val="100000"/>
              </a:lnSpc>
              <a:spcBef>
                <a:spcPct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Short</a:t>
            </a:r>
            <a:r>
              <a:rPr lang="en-GB" sz="1200" b="1">
                <a:solidFill>
                  <a:prstClr val="white"/>
                </a:solidFill>
                <a:latin typeface="Arial"/>
              </a:rPr>
              <a:t> </a:t>
            </a:r>
            <a:r>
              <a:rPr kumimoji="0" lang="en-GB" sz="1200" b="1" i="0" u="none" strike="noStrike" kern="1200" cap="none" spc="0" normalizeH="0" baseline="0" noProof="0">
                <a:ln>
                  <a:noFill/>
                </a:ln>
                <a:solidFill>
                  <a:prstClr val="white"/>
                </a:solidFill>
                <a:effectLst/>
                <a:uLnTx/>
                <a:uFillTx/>
                <a:latin typeface="Arial"/>
                <a:ea typeface="+mn-ea"/>
                <a:cs typeface="+mn-cs"/>
              </a:rPr>
              <a:t>term </a:t>
            </a:r>
          </a:p>
          <a:p>
            <a:pPr marL="0" marR="0" lvl="0" indent="0" algn="ctr" defTabSz="711200" rtl="0" eaLnBrk="1" fontAlgn="auto" latinLnBrk="0" hangingPunct="1">
              <a:lnSpc>
                <a:spcPct val="100000"/>
              </a:lnSpc>
              <a:spcBef>
                <a:spcPct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bidding</a:t>
            </a:r>
          </a:p>
        </p:txBody>
      </p:sp>
      <p:sp>
        <p:nvSpPr>
          <p:cNvPr id="5" name="Freeform: Shape 4">
            <a:extLst>
              <a:ext uri="{FF2B5EF4-FFF2-40B4-BE49-F238E27FC236}">
                <a16:creationId xmlns:a16="http://schemas.microsoft.com/office/drawing/2014/main" id="{243064EB-DB43-EB01-4280-5A7D7E726E94}"/>
              </a:ext>
            </a:extLst>
          </p:cNvPr>
          <p:cNvSpPr/>
          <p:nvPr/>
        </p:nvSpPr>
        <p:spPr>
          <a:xfrm>
            <a:off x="5247332" y="5097777"/>
            <a:ext cx="1315405" cy="1152000"/>
          </a:xfrm>
          <a:custGeom>
            <a:avLst/>
            <a:gdLst>
              <a:gd name="connsiteX0" fmla="*/ 0 w 2398205"/>
              <a:gd name="connsiteY0" fmla="*/ 0 h 1438923"/>
              <a:gd name="connsiteX1" fmla="*/ 2398205 w 2398205"/>
              <a:gd name="connsiteY1" fmla="*/ 0 h 1438923"/>
              <a:gd name="connsiteX2" fmla="*/ 2398205 w 2398205"/>
              <a:gd name="connsiteY2" fmla="*/ 1438923 h 1438923"/>
              <a:gd name="connsiteX3" fmla="*/ 0 w 2398205"/>
              <a:gd name="connsiteY3" fmla="*/ 1438923 h 1438923"/>
              <a:gd name="connsiteX4" fmla="*/ 0 w 2398205"/>
              <a:gd name="connsiteY4" fmla="*/ 0 h 143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05" h="1438923">
                <a:moveTo>
                  <a:pt x="0" y="0"/>
                </a:moveTo>
                <a:lnTo>
                  <a:pt x="2398205" y="0"/>
                </a:lnTo>
                <a:lnTo>
                  <a:pt x="2398205" y="1438923"/>
                </a:lnTo>
                <a:lnTo>
                  <a:pt x="0" y="1438923"/>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marL="0" marR="0" lvl="0" indent="0" algn="ctr" defTabSz="711200" rtl="0" eaLnBrk="1" fontAlgn="auto" latinLnBrk="0" hangingPunct="1">
              <a:lnSpc>
                <a:spcPct val="100000"/>
              </a:lnSpc>
              <a:spcBef>
                <a:spcPct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Short</a:t>
            </a:r>
            <a:r>
              <a:rPr lang="en-GB" sz="1200" b="1">
                <a:solidFill>
                  <a:prstClr val="white"/>
                </a:solidFill>
                <a:latin typeface="Arial"/>
              </a:rPr>
              <a:t> </a:t>
            </a:r>
            <a:r>
              <a:rPr kumimoji="0" lang="en-GB" sz="1200" b="1" i="0" u="none" strike="noStrike" kern="1200" cap="none" spc="0" normalizeH="0" baseline="0" noProof="0">
                <a:ln>
                  <a:noFill/>
                </a:ln>
                <a:solidFill>
                  <a:prstClr val="white"/>
                </a:solidFill>
                <a:effectLst/>
                <a:uLnTx/>
                <a:uFillTx/>
                <a:latin typeface="Arial"/>
                <a:ea typeface="+mn-ea"/>
                <a:cs typeface="+mn-cs"/>
              </a:rPr>
              <a:t>term </a:t>
            </a:r>
          </a:p>
          <a:p>
            <a:pPr marL="0" marR="0" lvl="0" indent="0" algn="ctr" defTabSz="711200" rtl="0" eaLnBrk="1" fontAlgn="auto" latinLnBrk="0" hangingPunct="1">
              <a:lnSpc>
                <a:spcPct val="100000"/>
              </a:lnSpc>
              <a:spcBef>
                <a:spcPct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bidding</a:t>
            </a:r>
          </a:p>
        </p:txBody>
      </p:sp>
      <p:sp>
        <p:nvSpPr>
          <p:cNvPr id="12" name="Freeform: Shape 11">
            <a:extLst>
              <a:ext uri="{FF2B5EF4-FFF2-40B4-BE49-F238E27FC236}">
                <a16:creationId xmlns:a16="http://schemas.microsoft.com/office/drawing/2014/main" id="{CF25C23D-5986-1829-DD63-7469994187B3}"/>
              </a:ext>
            </a:extLst>
          </p:cNvPr>
          <p:cNvSpPr/>
          <p:nvPr/>
        </p:nvSpPr>
        <p:spPr>
          <a:xfrm>
            <a:off x="7914612" y="5097777"/>
            <a:ext cx="1154884" cy="1152000"/>
          </a:xfrm>
          <a:custGeom>
            <a:avLst/>
            <a:gdLst>
              <a:gd name="connsiteX0" fmla="*/ 0 w 2398205"/>
              <a:gd name="connsiteY0" fmla="*/ 0 h 1438923"/>
              <a:gd name="connsiteX1" fmla="*/ 2398205 w 2398205"/>
              <a:gd name="connsiteY1" fmla="*/ 0 h 1438923"/>
              <a:gd name="connsiteX2" fmla="*/ 2398205 w 2398205"/>
              <a:gd name="connsiteY2" fmla="*/ 1438923 h 1438923"/>
              <a:gd name="connsiteX3" fmla="*/ 0 w 2398205"/>
              <a:gd name="connsiteY3" fmla="*/ 1438923 h 1438923"/>
              <a:gd name="connsiteX4" fmla="*/ 0 w 2398205"/>
              <a:gd name="connsiteY4" fmla="*/ 0 h 143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05" h="1438923">
                <a:moveTo>
                  <a:pt x="0" y="0"/>
                </a:moveTo>
                <a:lnTo>
                  <a:pt x="2398205" y="0"/>
                </a:lnTo>
                <a:lnTo>
                  <a:pt x="2398205" y="1438923"/>
                </a:lnTo>
                <a:lnTo>
                  <a:pt x="0" y="1438923"/>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marL="0" marR="0" lvl="0" indent="0" algn="ctr" defTabSz="711200" rtl="0" eaLnBrk="1" fontAlgn="auto" latinLnBrk="0" hangingPunct="1">
              <a:lnSpc>
                <a:spcPct val="100000"/>
              </a:lnSpc>
              <a:spcBef>
                <a:spcPct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Short</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term bidding</a:t>
            </a:r>
          </a:p>
        </p:txBody>
      </p:sp>
    </p:spTree>
    <p:extLst>
      <p:ext uri="{BB962C8B-B14F-4D97-AF65-F5344CB8AC3E}">
        <p14:creationId xmlns:p14="http://schemas.microsoft.com/office/powerpoint/2010/main" val="254553587"/>
      </p:ext>
    </p:extLst>
  </p:cSld>
  <p:clrMapOvr>
    <a:masterClrMapping/>
  </p:clrMapOvr>
  <mc:AlternateContent xmlns:mc="http://schemas.openxmlformats.org/markup-compatibility/2006" xmlns:p14="http://schemas.microsoft.com/office/powerpoint/2010/main">
    <mc:Choice Requires="p14">
      <p:transition spd="med" p14:dur="700" advTm="66127">
        <p:fade/>
      </p:transition>
    </mc:Choice>
    <mc:Fallback xmlns="">
      <p:transition spd="med" advTm="66127">
        <p:fade/>
      </p:transition>
    </mc:Fallback>
  </mc:AlternateContent>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E8C3D-6496-4C4C-B005-8F5AD6D5BD45}"/>
              </a:ext>
            </a:extLst>
          </p:cNvPr>
          <p:cNvSpPr>
            <a:spLocks noGrp="1"/>
          </p:cNvSpPr>
          <p:nvPr>
            <p:ph type="title"/>
          </p:nvPr>
        </p:nvSpPr>
        <p:spPr/>
        <p:txBody>
          <a:bodyPr/>
          <a:lstStyle/>
          <a:p>
            <a:r>
              <a:rPr lang="en-GB"/>
              <a:t>Key PROCUREMENT steps &amp; Key Dates</a:t>
            </a:r>
          </a:p>
        </p:txBody>
      </p:sp>
      <p:graphicFrame>
        <p:nvGraphicFramePr>
          <p:cNvPr id="9" name="Table 8">
            <a:extLst>
              <a:ext uri="{FF2B5EF4-FFF2-40B4-BE49-F238E27FC236}">
                <a16:creationId xmlns:a16="http://schemas.microsoft.com/office/drawing/2014/main" id="{FBC2FC78-3B7D-95B0-DE29-5FA854C4D690}"/>
              </a:ext>
            </a:extLst>
          </p:cNvPr>
          <p:cNvGraphicFramePr>
            <a:graphicFrameLocks noGrp="1"/>
          </p:cNvGraphicFramePr>
          <p:nvPr>
            <p:extLst>
              <p:ext uri="{D42A27DB-BD31-4B8C-83A1-F6EECF244321}">
                <p14:modId xmlns:p14="http://schemas.microsoft.com/office/powerpoint/2010/main" val="2741491603"/>
              </p:ext>
            </p:extLst>
          </p:nvPr>
        </p:nvGraphicFramePr>
        <p:xfrm>
          <a:off x="464470" y="1786509"/>
          <a:ext cx="11094045" cy="2219960"/>
        </p:xfrm>
        <a:graphic>
          <a:graphicData uri="http://schemas.openxmlformats.org/drawingml/2006/table">
            <a:tbl>
              <a:tblPr firstRow="1" bandRow="1">
                <a:tableStyleId>{5C22544A-7EE6-4342-B048-85BDC9FD1C3A}</a:tableStyleId>
              </a:tblPr>
              <a:tblGrid>
                <a:gridCol w="7641305">
                  <a:extLst>
                    <a:ext uri="{9D8B030D-6E8A-4147-A177-3AD203B41FA5}">
                      <a16:colId xmlns:a16="http://schemas.microsoft.com/office/drawing/2014/main" val="2002574420"/>
                    </a:ext>
                  </a:extLst>
                </a:gridCol>
                <a:gridCol w="3452740">
                  <a:extLst>
                    <a:ext uri="{9D8B030D-6E8A-4147-A177-3AD203B41FA5}">
                      <a16:colId xmlns:a16="http://schemas.microsoft.com/office/drawing/2014/main" val="1307039387"/>
                    </a:ext>
                  </a:extLst>
                </a:gridCol>
              </a:tblGrid>
              <a:tr h="370840">
                <a:tc>
                  <a:txBody>
                    <a:bodyPr/>
                    <a:lstStyle/>
                    <a:p>
                      <a:r>
                        <a:rPr lang="en-GB"/>
                        <a:t>Procurement Activities</a:t>
                      </a:r>
                    </a:p>
                  </a:txBody>
                  <a:tcPr/>
                </a:tc>
                <a:tc>
                  <a:txBody>
                    <a:bodyPr/>
                    <a:lstStyle/>
                    <a:p>
                      <a:r>
                        <a:rPr lang="en-GB"/>
                        <a:t>Deadline</a:t>
                      </a:r>
                    </a:p>
                  </a:txBody>
                  <a:tcPr/>
                </a:tc>
                <a:extLst>
                  <a:ext uri="{0D108BD9-81ED-4DB2-BD59-A6C34878D82A}">
                    <a16:rowId xmlns:a16="http://schemas.microsoft.com/office/drawing/2014/main" val="2340937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Register on Electron Connect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By 21</a:t>
                      </a:r>
                      <a:r>
                        <a:rPr lang="en-GB" baseline="30000"/>
                        <a:t>st</a:t>
                      </a:r>
                      <a:r>
                        <a:rPr lang="en-GB"/>
                        <a:t> October</a:t>
                      </a:r>
                    </a:p>
                  </a:txBody>
                  <a:tcPr/>
                </a:tc>
                <a:extLst>
                  <a:ext uri="{0D108BD9-81ED-4DB2-BD59-A6C34878D82A}">
                    <a16:rowId xmlns:a16="http://schemas.microsoft.com/office/drawing/2014/main" val="4149419205"/>
                  </a:ext>
                </a:extLst>
              </a:tr>
              <a:tr h="2037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Complete &amp; Submit Pre-qualification Questionnaire on Electron Connect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By 21</a:t>
                      </a:r>
                      <a:r>
                        <a:rPr lang="en-GB" baseline="30000"/>
                        <a:t>st</a:t>
                      </a:r>
                      <a:r>
                        <a:rPr lang="en-GB"/>
                        <a:t> October</a:t>
                      </a:r>
                    </a:p>
                  </a:txBody>
                  <a:tcPr/>
                </a:tc>
                <a:extLst>
                  <a:ext uri="{0D108BD9-81ED-4DB2-BD59-A6C34878D82A}">
                    <a16:rowId xmlns:a16="http://schemas.microsoft.com/office/drawing/2014/main" val="99931151"/>
                  </a:ext>
                </a:extLst>
              </a:tr>
              <a:tr h="370840">
                <a:tc>
                  <a:txBody>
                    <a:bodyPr/>
                    <a:lstStyle/>
                    <a:p>
                      <a:r>
                        <a:rPr lang="en-GB"/>
                        <a:t>Ready for Contracting process on Electron Connect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By 21st October</a:t>
                      </a:r>
                    </a:p>
                  </a:txBody>
                  <a:tcPr/>
                </a:tc>
                <a:extLst>
                  <a:ext uri="{0D108BD9-81ED-4DB2-BD59-A6C34878D82A}">
                    <a16:rowId xmlns:a16="http://schemas.microsoft.com/office/drawing/2014/main" val="30257563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Contracting process starts</a:t>
                      </a:r>
                    </a:p>
                  </a:txBody>
                  <a:tcPr/>
                </a:tc>
                <a:tc>
                  <a:txBody>
                    <a:bodyPr/>
                    <a:lstStyle/>
                    <a:p>
                      <a:r>
                        <a:rPr lang="en-GB"/>
                        <a:t>21st October 2024</a:t>
                      </a:r>
                    </a:p>
                  </a:txBody>
                  <a:tcPr/>
                </a:tc>
                <a:extLst>
                  <a:ext uri="{0D108BD9-81ED-4DB2-BD59-A6C34878D82A}">
                    <a16:rowId xmlns:a16="http://schemas.microsoft.com/office/drawing/2014/main" val="28646594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Contracting process ends</a:t>
                      </a:r>
                    </a:p>
                  </a:txBody>
                  <a:tcPr/>
                </a:tc>
                <a:tc>
                  <a:txBody>
                    <a:bodyPr/>
                    <a:lstStyle/>
                    <a:p>
                      <a:r>
                        <a:rPr lang="en-GB"/>
                        <a:t>4</a:t>
                      </a:r>
                      <a:r>
                        <a:rPr lang="en-GB" baseline="30000"/>
                        <a:t>th</a:t>
                      </a:r>
                      <a:r>
                        <a:rPr lang="en-GB"/>
                        <a:t> November 2024</a:t>
                      </a:r>
                    </a:p>
                  </a:txBody>
                  <a:tcPr/>
                </a:tc>
                <a:extLst>
                  <a:ext uri="{0D108BD9-81ED-4DB2-BD59-A6C34878D82A}">
                    <a16:rowId xmlns:a16="http://schemas.microsoft.com/office/drawing/2014/main" val="2509877433"/>
                  </a:ext>
                </a:extLst>
              </a:tr>
            </a:tbl>
          </a:graphicData>
        </a:graphic>
      </p:graphicFrame>
    </p:spTree>
    <p:extLst>
      <p:ext uri="{BB962C8B-B14F-4D97-AF65-F5344CB8AC3E}">
        <p14:creationId xmlns:p14="http://schemas.microsoft.com/office/powerpoint/2010/main" val="78354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Rectangle: Single Corner Snipped 9">
            <a:extLst>
              <a:ext uri="{FF2B5EF4-FFF2-40B4-BE49-F238E27FC236}">
                <a16:creationId xmlns:a16="http://schemas.microsoft.com/office/drawing/2014/main" id="{E1B12D12-544B-ADE3-8FDD-09D307EC3FDE}"/>
              </a:ext>
            </a:extLst>
          </p:cNvPr>
          <p:cNvSpPr/>
          <p:nvPr/>
        </p:nvSpPr>
        <p:spPr>
          <a:xfrm rot="10800000">
            <a:off x="350170" y="3084572"/>
            <a:ext cx="8374730" cy="970060"/>
          </a:xfrm>
          <a:prstGeom prst="snip1Rect">
            <a:avLst>
              <a:gd name="adj" fmla="val 217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Single Corner Snipped 6">
            <a:extLst>
              <a:ext uri="{FF2B5EF4-FFF2-40B4-BE49-F238E27FC236}">
                <a16:creationId xmlns:a16="http://schemas.microsoft.com/office/drawing/2014/main" id="{30DB9AA0-4E41-DFA9-4ECC-BACB0A9E1E6B}"/>
              </a:ext>
            </a:extLst>
          </p:cNvPr>
          <p:cNvSpPr/>
          <p:nvPr/>
        </p:nvSpPr>
        <p:spPr>
          <a:xfrm rot="10800000">
            <a:off x="350170" y="1976338"/>
            <a:ext cx="8374730" cy="970060"/>
          </a:xfrm>
          <a:prstGeom prst="snip1Rect">
            <a:avLst>
              <a:gd name="adj" fmla="val 217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8EE57313-CC86-6692-7C0C-EAD258911F19}"/>
              </a:ext>
            </a:extLst>
          </p:cNvPr>
          <p:cNvSpPr/>
          <p:nvPr/>
        </p:nvSpPr>
        <p:spPr>
          <a:xfrm rot="5400000">
            <a:off x="5169166" y="2288307"/>
            <a:ext cx="4673068" cy="2819400"/>
          </a:xfrm>
          <a:prstGeom prst="rect">
            <a:avLst/>
          </a:prstGeom>
          <a:gradFill>
            <a:gsLst>
              <a:gs pos="14000">
                <a:schemeClr val="accent2">
                  <a:lumMod val="20000"/>
                  <a:lumOff val="80000"/>
                  <a:alpha val="0"/>
                </a:schemeClr>
              </a:gs>
              <a:gs pos="100000">
                <a:schemeClr val="accent2">
                  <a:lumMod val="20000"/>
                  <a:lumOff val="8000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3AA37E0-8F41-30CD-10AD-6FD2FB74387B}"/>
              </a:ext>
            </a:extLst>
          </p:cNvPr>
          <p:cNvSpPr txBox="1"/>
          <p:nvPr/>
        </p:nvSpPr>
        <p:spPr>
          <a:xfrm>
            <a:off x="565071" y="1589973"/>
            <a:ext cx="8738528" cy="2340192"/>
          </a:xfrm>
          <a:prstGeom prst="rect">
            <a:avLst/>
          </a:prstGeom>
          <a:noFill/>
        </p:spPr>
        <p:txBody>
          <a:bodyPr wrap="square" rtlCol="0">
            <a:spAutoFit/>
          </a:bodyPr>
          <a:lstStyle/>
          <a:p>
            <a:pPr marL="342900" indent="-342900">
              <a:lnSpc>
                <a:spcPct val="250000"/>
              </a:lnSpc>
              <a:buFont typeface="+mj-lt"/>
              <a:buAutoNum type="arabicPeriod"/>
            </a:pPr>
            <a:r>
              <a:rPr lang="en-GB" sz="3200"/>
              <a:t>  Register on Electron Connect</a:t>
            </a:r>
          </a:p>
          <a:p>
            <a:pPr marL="342900" indent="-342900">
              <a:lnSpc>
                <a:spcPct val="250000"/>
              </a:lnSpc>
              <a:buFont typeface="+mj-lt"/>
              <a:buAutoNum type="arabicPeriod"/>
            </a:pPr>
            <a:r>
              <a:rPr lang="en-GB" sz="3200"/>
              <a:t>  Submit PQQ</a:t>
            </a:r>
          </a:p>
        </p:txBody>
      </p:sp>
      <p:sp>
        <p:nvSpPr>
          <p:cNvPr id="12" name="Title 1">
            <a:extLst>
              <a:ext uri="{FF2B5EF4-FFF2-40B4-BE49-F238E27FC236}">
                <a16:creationId xmlns:a16="http://schemas.microsoft.com/office/drawing/2014/main" id="{600620D6-14E8-28DE-4E99-BF8A91553D45}"/>
              </a:ext>
            </a:extLst>
          </p:cNvPr>
          <p:cNvSpPr>
            <a:spLocks noGrp="1"/>
          </p:cNvSpPr>
          <p:nvPr>
            <p:ph type="title" idx="4294967295"/>
          </p:nvPr>
        </p:nvSpPr>
        <p:spPr>
          <a:xfrm>
            <a:off x="474052" y="823459"/>
            <a:ext cx="5291138" cy="696912"/>
          </a:xfrm>
        </p:spPr>
        <p:txBody>
          <a:bodyPr/>
          <a:lstStyle/>
          <a:p>
            <a:r>
              <a:rPr lang="en-GB" sz="2800"/>
              <a:t>Next steps</a:t>
            </a:r>
          </a:p>
        </p:txBody>
      </p:sp>
      <p:pic>
        <p:nvPicPr>
          <p:cNvPr id="2" name="Graphic 1">
            <a:extLst>
              <a:ext uri="{FF2B5EF4-FFF2-40B4-BE49-F238E27FC236}">
                <a16:creationId xmlns:a16="http://schemas.microsoft.com/office/drawing/2014/main" id="{245FDD17-71A1-9DCB-427D-DD74607982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56877" y="146350"/>
            <a:ext cx="4372043" cy="871881"/>
          </a:xfrm>
          <a:prstGeom prst="rect">
            <a:avLst/>
          </a:prstGeom>
        </p:spPr>
      </p:pic>
      <p:sp>
        <p:nvSpPr>
          <p:cNvPr id="4" name="TextBox 3">
            <a:extLst>
              <a:ext uri="{FF2B5EF4-FFF2-40B4-BE49-F238E27FC236}">
                <a16:creationId xmlns:a16="http://schemas.microsoft.com/office/drawing/2014/main" id="{4ADDA12F-8864-9791-4080-F434DF428057}"/>
              </a:ext>
            </a:extLst>
          </p:cNvPr>
          <p:cNvSpPr txBox="1"/>
          <p:nvPr/>
        </p:nvSpPr>
        <p:spPr>
          <a:xfrm>
            <a:off x="9232284" y="224875"/>
            <a:ext cx="29597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53746"/>
                </a:solidFill>
                <a:effectLst/>
                <a:uLnTx/>
                <a:uFillTx/>
                <a:latin typeface="Arial"/>
                <a:ea typeface="+mn-ea"/>
                <a:cs typeface="Arial"/>
              </a:rPr>
              <a:t>DSO IN ACTION AUTUMN SERIES </a:t>
            </a:r>
            <a:r>
              <a:rPr lang="en-GB" sz="1600">
                <a:solidFill>
                  <a:srgbClr val="253746"/>
                </a:solidFill>
                <a:latin typeface="Arial"/>
                <a:cs typeface="Arial"/>
              </a:rPr>
              <a:t>W</a:t>
            </a:r>
            <a:r>
              <a:rPr kumimoji="0" lang="en-GB" sz="1600" b="0" i="0" u="none" strike="noStrike" kern="1200" cap="none" spc="0" normalizeH="0" baseline="0" noProof="0">
                <a:ln>
                  <a:noFill/>
                </a:ln>
                <a:solidFill>
                  <a:srgbClr val="253746"/>
                </a:solidFill>
                <a:effectLst/>
                <a:uLnTx/>
                <a:uFillTx/>
                <a:latin typeface="Arial"/>
                <a:ea typeface="+mn-ea"/>
                <a:cs typeface="Arial"/>
              </a:rPr>
              <a:t>EBINAR</a:t>
            </a:r>
            <a:endParaRPr kumimoji="0" lang="en-GB" sz="1600" b="0" i="0" u="none" strike="noStrike" kern="1200" cap="none" spc="0" normalizeH="0" baseline="0" noProof="0">
              <a:ln>
                <a:noFill/>
              </a:ln>
              <a:solidFill>
                <a:srgbClr val="253746"/>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029FACB1-39F5-4213-B973-E1A9F9BC7BDD}"/>
              </a:ext>
            </a:extLst>
          </p:cNvPr>
          <p:cNvSpPr/>
          <p:nvPr/>
        </p:nvSpPr>
        <p:spPr>
          <a:xfrm>
            <a:off x="9303599" y="754069"/>
            <a:ext cx="2888401" cy="336530"/>
          </a:xfrm>
          <a:custGeom>
            <a:avLst/>
            <a:gdLst>
              <a:gd name="connsiteX0" fmla="*/ 168265 w 2888401"/>
              <a:gd name="connsiteY0" fmla="*/ 0 h 336530"/>
              <a:gd name="connsiteX1" fmla="*/ 2888401 w 2888401"/>
              <a:gd name="connsiteY1" fmla="*/ 0 h 336530"/>
              <a:gd name="connsiteX2" fmla="*/ 2888401 w 2888401"/>
              <a:gd name="connsiteY2" fmla="*/ 336530 h 336530"/>
              <a:gd name="connsiteX3" fmla="*/ 168265 w 2888401"/>
              <a:gd name="connsiteY3" fmla="*/ 336530 h 336530"/>
              <a:gd name="connsiteX4" fmla="*/ 0 w 2888401"/>
              <a:gd name="connsiteY4" fmla="*/ 168265 h 336530"/>
              <a:gd name="connsiteX5" fmla="*/ 168265 w 2888401"/>
              <a:gd name="connsiteY5" fmla="*/ 0 h 3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8401" h="336530">
                <a:moveTo>
                  <a:pt x="168265" y="0"/>
                </a:moveTo>
                <a:lnTo>
                  <a:pt x="2888401" y="0"/>
                </a:lnTo>
                <a:lnTo>
                  <a:pt x="2888401" y="336530"/>
                </a:lnTo>
                <a:lnTo>
                  <a:pt x="168265" y="336530"/>
                </a:lnTo>
                <a:cubicBezTo>
                  <a:pt x="75335" y="336530"/>
                  <a:pt x="0" y="261195"/>
                  <a:pt x="0" y="168265"/>
                </a:cubicBezTo>
                <a:cubicBezTo>
                  <a:pt x="0" y="75335"/>
                  <a:pt x="75335" y="0"/>
                  <a:pt x="168265"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lIns="144000" t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Arial"/>
                <a:ea typeface="+mn-ea"/>
                <a:cs typeface="Arial"/>
              </a:rPr>
              <a:t>Flexibility Services</a:t>
            </a:r>
            <a:endParaRPr lang="en-GB" sz="1400" b="1">
              <a:solidFill>
                <a:schemeClr val="bg1"/>
              </a:solidFill>
            </a:endParaRPr>
          </a:p>
        </p:txBody>
      </p:sp>
    </p:spTree>
    <p:extLst>
      <p:ext uri="{BB962C8B-B14F-4D97-AF65-F5344CB8AC3E}">
        <p14:creationId xmlns:p14="http://schemas.microsoft.com/office/powerpoint/2010/main" val="58541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olar panels in a field&#10;&#10;Description automatically generated">
            <a:extLst>
              <a:ext uri="{FF2B5EF4-FFF2-40B4-BE49-F238E27FC236}">
                <a16:creationId xmlns:a16="http://schemas.microsoft.com/office/drawing/2014/main" id="{7BC45A75-CE26-6216-C530-8585D036E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9" name="Rectangle 8">
            <a:extLst>
              <a:ext uri="{FF2B5EF4-FFF2-40B4-BE49-F238E27FC236}">
                <a16:creationId xmlns:a16="http://schemas.microsoft.com/office/drawing/2014/main" id="{515DF860-CF6C-63A8-72F6-69D26BF8F5EA}"/>
              </a:ext>
            </a:extLst>
          </p:cNvPr>
          <p:cNvSpPr/>
          <p:nvPr/>
        </p:nvSpPr>
        <p:spPr>
          <a:xfrm>
            <a:off x="0" y="12560"/>
            <a:ext cx="12191999" cy="6857999"/>
          </a:xfrm>
          <a:prstGeom prst="rect">
            <a:avLst/>
          </a:prstGeom>
          <a:solidFill>
            <a:schemeClr val="tx2">
              <a:alpha val="52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1">
            <a:extLst>
              <a:ext uri="{FF2B5EF4-FFF2-40B4-BE49-F238E27FC236}">
                <a16:creationId xmlns:a16="http://schemas.microsoft.com/office/drawing/2014/main" id="{B2078C50-3AF1-E926-F734-6050AC7F3FAC}"/>
              </a:ext>
            </a:extLst>
          </p:cNvPr>
          <p:cNvSpPr txBox="1">
            <a:spLocks/>
          </p:cNvSpPr>
          <p:nvPr/>
        </p:nvSpPr>
        <p:spPr>
          <a:xfrm>
            <a:off x="1220074" y="1681123"/>
            <a:ext cx="8797720" cy="101961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3400" b="1" kern="1200" cap="all" baseline="0">
                <a:solidFill>
                  <a:schemeClr val="bg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lang="en-GB" sz="5400">
                <a:cs typeface="Arial"/>
              </a:rPr>
              <a:t>Flexibility Overview</a:t>
            </a:r>
            <a:endParaRPr kumimoji="0" lang="en-US" sz="5400" b="1" i="0" u="none" strike="noStrike" kern="1200" cap="all" spc="0" normalizeH="0" baseline="0" noProof="0">
              <a:ln>
                <a:noFill/>
              </a:ln>
              <a:solidFill>
                <a:prstClr val="white"/>
              </a:solidFill>
              <a:effectLst/>
              <a:uLnTx/>
              <a:uFillTx/>
              <a:latin typeface="Arial"/>
              <a:ea typeface="+mj-ea"/>
              <a:cs typeface="+mj-cs"/>
            </a:endParaRPr>
          </a:p>
        </p:txBody>
      </p:sp>
      <p:pic>
        <p:nvPicPr>
          <p:cNvPr id="4" name="Graphic 3">
            <a:extLst>
              <a:ext uri="{FF2B5EF4-FFF2-40B4-BE49-F238E27FC236}">
                <a16:creationId xmlns:a16="http://schemas.microsoft.com/office/drawing/2014/main" id="{3962C429-4A0D-0185-9CF8-E245CF2A35FE}"/>
              </a:ext>
            </a:extLst>
          </p:cNvPr>
          <p:cNvPicPr>
            <a:picLocks noChangeAspect="1"/>
          </p:cNvPicPr>
          <p:nvPr/>
        </p:nvPicPr>
        <p:blipFill rotWithShape="1">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914"/>
          <a:stretch/>
        </p:blipFill>
        <p:spPr>
          <a:xfrm>
            <a:off x="792065" y="0"/>
            <a:ext cx="702225" cy="3429000"/>
          </a:xfrm>
          <a:prstGeom prst="rect">
            <a:avLst/>
          </a:prstGeom>
        </p:spPr>
      </p:pic>
      <p:sp>
        <p:nvSpPr>
          <p:cNvPr id="2" name="TextBox 1">
            <a:extLst>
              <a:ext uri="{FF2B5EF4-FFF2-40B4-BE49-F238E27FC236}">
                <a16:creationId xmlns:a16="http://schemas.microsoft.com/office/drawing/2014/main" id="{74C3F0C1-9231-C983-D046-3F2FBE36D7A6}"/>
              </a:ext>
            </a:extLst>
          </p:cNvPr>
          <p:cNvSpPr txBox="1"/>
          <p:nvPr/>
        </p:nvSpPr>
        <p:spPr>
          <a:xfrm>
            <a:off x="1220074" y="2757705"/>
            <a:ext cx="5805536" cy="87716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a:ea typeface="+mn-ea"/>
                <a:cs typeface="Arial"/>
              </a:rPr>
              <a:t>Catherine Winning</a:t>
            </a:r>
            <a:br>
              <a:rPr kumimoji="0" lang="en-GB" sz="2000" b="1" i="0" u="none" strike="noStrike" kern="1200" cap="none" spc="0" normalizeH="0" baseline="0" noProof="0">
                <a:ln>
                  <a:noFill/>
                </a:ln>
                <a:solidFill>
                  <a:prstClr val="white"/>
                </a:solidFill>
                <a:effectLst/>
                <a:uLnTx/>
                <a:uFillTx/>
                <a:latin typeface="Arial"/>
                <a:ea typeface="+mn-ea"/>
                <a:cs typeface="Arial"/>
              </a:rPr>
            </a:br>
            <a:r>
              <a:rPr kumimoji="0" lang="en-GB" sz="1900" b="0" i="0" u="none" strike="noStrike" kern="1200" cap="none" spc="0" normalizeH="0" baseline="0" noProof="0">
                <a:ln>
                  <a:noFill/>
                </a:ln>
                <a:solidFill>
                  <a:prstClr val="white"/>
                </a:solidFill>
                <a:effectLst/>
                <a:uLnTx/>
                <a:uFillTx/>
                <a:latin typeface="Arial"/>
                <a:ea typeface="+mn-ea"/>
                <a:cs typeface="Arial"/>
              </a:rPr>
              <a:t>Flexibility Markets Manager</a:t>
            </a:r>
            <a:endParaRPr kumimoji="0" lang="en-GB" sz="1900" b="1" i="0" u="none" strike="noStrike" kern="1200" cap="none" spc="0" normalizeH="0" baseline="0" noProof="0">
              <a:ln>
                <a:noFill/>
              </a:ln>
              <a:solidFill>
                <a:prstClr val="white"/>
              </a:solidFill>
              <a:effectLst/>
              <a:uLnTx/>
              <a:uFillTx/>
              <a:latin typeface="Arial"/>
              <a:ea typeface="+mn-ea"/>
              <a:cs typeface="Arial"/>
            </a:endParaRPr>
          </a:p>
        </p:txBody>
      </p:sp>
      <p:pic>
        <p:nvPicPr>
          <p:cNvPr id="7" name="Graphic 6">
            <a:extLst>
              <a:ext uri="{FF2B5EF4-FFF2-40B4-BE49-F238E27FC236}">
                <a16:creationId xmlns:a16="http://schemas.microsoft.com/office/drawing/2014/main" id="{B49A9A47-759E-7B09-B6DE-256779AF8E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32284" y="3058512"/>
            <a:ext cx="3025051" cy="838764"/>
          </a:xfrm>
          <a:prstGeom prst="rect">
            <a:avLst/>
          </a:prstGeom>
        </p:spPr>
      </p:pic>
      <p:sp>
        <p:nvSpPr>
          <p:cNvPr id="15" name="AutoShape 8">
            <a:extLst>
              <a:ext uri="{FF2B5EF4-FFF2-40B4-BE49-F238E27FC236}">
                <a16:creationId xmlns:a16="http://schemas.microsoft.com/office/drawing/2014/main" id="{A0396394-95A2-9D7D-A00D-5084D83DAFA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8" name="Graphic 7">
            <a:extLst>
              <a:ext uri="{FF2B5EF4-FFF2-40B4-BE49-F238E27FC236}">
                <a16:creationId xmlns:a16="http://schemas.microsoft.com/office/drawing/2014/main" id="{C0332694-C6BD-0331-C1A8-C675EEE38F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56877" y="146350"/>
            <a:ext cx="4372043" cy="871881"/>
          </a:xfrm>
          <a:prstGeom prst="rect">
            <a:avLst/>
          </a:prstGeom>
        </p:spPr>
      </p:pic>
      <p:sp>
        <p:nvSpPr>
          <p:cNvPr id="10" name="TextBox 9">
            <a:extLst>
              <a:ext uri="{FF2B5EF4-FFF2-40B4-BE49-F238E27FC236}">
                <a16:creationId xmlns:a16="http://schemas.microsoft.com/office/drawing/2014/main" id="{5C0A0A3A-531D-B196-4DD9-0FA6E7A37AB3}"/>
              </a:ext>
            </a:extLst>
          </p:cNvPr>
          <p:cNvSpPr txBox="1"/>
          <p:nvPr/>
        </p:nvSpPr>
        <p:spPr>
          <a:xfrm>
            <a:off x="9232284" y="224875"/>
            <a:ext cx="29597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53746"/>
                </a:solidFill>
                <a:effectLst/>
                <a:uLnTx/>
                <a:uFillTx/>
                <a:latin typeface="Arial"/>
                <a:ea typeface="+mn-ea"/>
                <a:cs typeface="Arial"/>
              </a:rPr>
              <a:t>DSO IN ACTION AUTUMN SERIES </a:t>
            </a:r>
            <a:r>
              <a:rPr lang="en-GB" sz="1600">
                <a:solidFill>
                  <a:srgbClr val="253746"/>
                </a:solidFill>
                <a:latin typeface="Arial"/>
                <a:cs typeface="Arial"/>
              </a:rPr>
              <a:t>W</a:t>
            </a:r>
            <a:r>
              <a:rPr kumimoji="0" lang="en-GB" sz="1600" b="0" i="0" u="none" strike="noStrike" kern="1200" cap="none" spc="0" normalizeH="0" baseline="0" noProof="0">
                <a:ln>
                  <a:noFill/>
                </a:ln>
                <a:solidFill>
                  <a:srgbClr val="253746"/>
                </a:solidFill>
                <a:effectLst/>
                <a:uLnTx/>
                <a:uFillTx/>
                <a:latin typeface="Arial"/>
                <a:ea typeface="+mn-ea"/>
                <a:cs typeface="Arial"/>
              </a:rPr>
              <a:t>EBINAR</a:t>
            </a:r>
            <a:endParaRPr kumimoji="0" lang="en-GB" sz="1600" b="0" i="0" u="none" strike="noStrike" kern="1200" cap="none" spc="0" normalizeH="0" baseline="0" noProof="0">
              <a:ln>
                <a:noFill/>
              </a:ln>
              <a:solidFill>
                <a:srgbClr val="253746"/>
              </a:solidFill>
              <a:effectLst/>
              <a:uLnTx/>
              <a:uFillTx/>
              <a:latin typeface="Arial"/>
              <a:ea typeface="+mn-ea"/>
              <a:cs typeface="+mn-cs"/>
            </a:endParaRPr>
          </a:p>
        </p:txBody>
      </p:sp>
      <p:pic>
        <p:nvPicPr>
          <p:cNvPr id="5" name="Picture 4" descr="A black and white sign with white text&#10;&#10;Description automatically generated">
            <a:extLst>
              <a:ext uri="{FF2B5EF4-FFF2-40B4-BE49-F238E27FC236}">
                <a16:creationId xmlns:a16="http://schemas.microsoft.com/office/drawing/2014/main" id="{9E24BC6B-C97C-5554-AA18-D34ADDE051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2489" y="5260963"/>
            <a:ext cx="3525668" cy="1385710"/>
          </a:xfrm>
          <a:prstGeom prst="rect">
            <a:avLst/>
          </a:prstGeom>
        </p:spPr>
      </p:pic>
      <p:sp>
        <p:nvSpPr>
          <p:cNvPr id="13" name="Freeform: Shape 12">
            <a:extLst>
              <a:ext uri="{FF2B5EF4-FFF2-40B4-BE49-F238E27FC236}">
                <a16:creationId xmlns:a16="http://schemas.microsoft.com/office/drawing/2014/main" id="{2E888B29-61C3-0D2B-78F3-15FD259C07D7}"/>
              </a:ext>
            </a:extLst>
          </p:cNvPr>
          <p:cNvSpPr/>
          <p:nvPr/>
        </p:nvSpPr>
        <p:spPr>
          <a:xfrm>
            <a:off x="9303599" y="754069"/>
            <a:ext cx="2888401" cy="336530"/>
          </a:xfrm>
          <a:custGeom>
            <a:avLst/>
            <a:gdLst>
              <a:gd name="connsiteX0" fmla="*/ 168265 w 2888401"/>
              <a:gd name="connsiteY0" fmla="*/ 0 h 336530"/>
              <a:gd name="connsiteX1" fmla="*/ 2888401 w 2888401"/>
              <a:gd name="connsiteY1" fmla="*/ 0 h 336530"/>
              <a:gd name="connsiteX2" fmla="*/ 2888401 w 2888401"/>
              <a:gd name="connsiteY2" fmla="*/ 336530 h 336530"/>
              <a:gd name="connsiteX3" fmla="*/ 168265 w 2888401"/>
              <a:gd name="connsiteY3" fmla="*/ 336530 h 336530"/>
              <a:gd name="connsiteX4" fmla="*/ 0 w 2888401"/>
              <a:gd name="connsiteY4" fmla="*/ 168265 h 336530"/>
              <a:gd name="connsiteX5" fmla="*/ 168265 w 2888401"/>
              <a:gd name="connsiteY5" fmla="*/ 0 h 3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8401" h="336530">
                <a:moveTo>
                  <a:pt x="168265" y="0"/>
                </a:moveTo>
                <a:lnTo>
                  <a:pt x="2888401" y="0"/>
                </a:lnTo>
                <a:lnTo>
                  <a:pt x="2888401" y="336530"/>
                </a:lnTo>
                <a:lnTo>
                  <a:pt x="168265" y="336530"/>
                </a:lnTo>
                <a:cubicBezTo>
                  <a:pt x="75335" y="336530"/>
                  <a:pt x="0" y="261195"/>
                  <a:pt x="0" y="168265"/>
                </a:cubicBezTo>
                <a:cubicBezTo>
                  <a:pt x="0" y="75335"/>
                  <a:pt x="75335" y="0"/>
                  <a:pt x="168265"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lIns="144000" t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Arial"/>
                <a:ea typeface="+mn-ea"/>
                <a:cs typeface="Arial"/>
              </a:rPr>
              <a:t>Flexibility Services</a:t>
            </a:r>
            <a:endParaRPr lang="en-GB" sz="1400" b="1">
              <a:solidFill>
                <a:schemeClr val="bg1"/>
              </a:solidFill>
            </a:endParaRPr>
          </a:p>
        </p:txBody>
      </p:sp>
      <p:pic>
        <p:nvPicPr>
          <p:cNvPr id="6" name="Picture 5">
            <a:extLst>
              <a:ext uri="{FF2B5EF4-FFF2-40B4-BE49-F238E27FC236}">
                <a16:creationId xmlns:a16="http://schemas.microsoft.com/office/drawing/2014/main" id="{B69930B7-AA17-9ACE-5FC5-D371C4952039}"/>
              </a:ext>
            </a:extLst>
          </p:cNvPr>
          <p:cNvPicPr>
            <a:picLocks noChangeAspect="1"/>
          </p:cNvPicPr>
          <p:nvPr/>
        </p:nvPicPr>
        <p:blipFill rotWithShape="1">
          <a:blip r:embed="rId11"/>
          <a:srcRect l="536" t="497" r="13700" b="13740"/>
          <a:stretch/>
        </p:blipFill>
        <p:spPr>
          <a:xfrm>
            <a:off x="7624483" y="2875688"/>
            <a:ext cx="2563145" cy="2563145"/>
          </a:xfrm>
          <a:prstGeom prst="ellipse">
            <a:avLst/>
          </a:prstGeom>
        </p:spPr>
      </p:pic>
      <p:pic>
        <p:nvPicPr>
          <p:cNvPr id="14" name="Graphic 13">
            <a:extLst>
              <a:ext uri="{FF2B5EF4-FFF2-40B4-BE49-F238E27FC236}">
                <a16:creationId xmlns:a16="http://schemas.microsoft.com/office/drawing/2014/main" id="{90985C4E-EA43-8F1C-BBB3-4C7F94A5FCF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48298" y="3608753"/>
            <a:ext cx="2443701" cy="953312"/>
          </a:xfrm>
          <a:prstGeom prst="rect">
            <a:avLst/>
          </a:prstGeom>
        </p:spPr>
      </p:pic>
    </p:spTree>
    <p:extLst>
      <p:ext uri="{BB962C8B-B14F-4D97-AF65-F5344CB8AC3E}">
        <p14:creationId xmlns:p14="http://schemas.microsoft.com/office/powerpoint/2010/main" val="392063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map of united kingdom with blue and grey text&#10;&#10;Description automatically generated">
            <a:extLst>
              <a:ext uri="{FF2B5EF4-FFF2-40B4-BE49-F238E27FC236}">
                <a16:creationId xmlns:a16="http://schemas.microsoft.com/office/drawing/2014/main" id="{D3E79B0F-8486-B958-DEC8-9AA31FE99D8D}"/>
              </a:ext>
            </a:extLst>
          </p:cNvPr>
          <p:cNvPicPr>
            <a:picLocks noGrp="1" noChangeAspect="1"/>
          </p:cNvPicPr>
          <p:nvPr>
            <p:ph idx="10"/>
          </p:nvPr>
        </p:nvPicPr>
        <p:blipFill>
          <a:blip r:embed="rId4"/>
          <a:stretch>
            <a:fillRect/>
          </a:stretch>
        </p:blipFill>
        <p:spPr>
          <a:xfrm>
            <a:off x="6637735" y="1181100"/>
            <a:ext cx="5325607" cy="4811699"/>
          </a:xfrm>
        </p:spPr>
      </p:pic>
      <p:sp>
        <p:nvSpPr>
          <p:cNvPr id="12" name="Title 34">
            <a:extLst>
              <a:ext uri="{FF2B5EF4-FFF2-40B4-BE49-F238E27FC236}">
                <a16:creationId xmlns:a16="http://schemas.microsoft.com/office/drawing/2014/main" id="{E298CFB3-276D-02EB-670D-458767D304FF}"/>
              </a:ext>
            </a:extLst>
          </p:cNvPr>
          <p:cNvSpPr>
            <a:spLocks noGrp="1"/>
          </p:cNvSpPr>
          <p:nvPr>
            <p:ph type="title"/>
          </p:nvPr>
        </p:nvSpPr>
        <p:spPr>
          <a:xfrm>
            <a:off x="373830" y="626332"/>
            <a:ext cx="7320050" cy="877718"/>
          </a:xfrm>
        </p:spPr>
        <p:txBody>
          <a:bodyPr lIns="90000" tIns="90000" rIns="90000" bIns="90000"/>
          <a:lstStyle/>
          <a:p>
            <a:r>
              <a:rPr lang="en-US" sz="2800"/>
              <a:t>About SSEN distribution</a:t>
            </a:r>
          </a:p>
        </p:txBody>
      </p:sp>
      <p:sp>
        <p:nvSpPr>
          <p:cNvPr id="13" name="TextBox 12">
            <a:extLst>
              <a:ext uri="{FF2B5EF4-FFF2-40B4-BE49-F238E27FC236}">
                <a16:creationId xmlns:a16="http://schemas.microsoft.com/office/drawing/2014/main" id="{E11D9173-91D0-063D-6C1E-01295480E068}"/>
              </a:ext>
            </a:extLst>
          </p:cNvPr>
          <p:cNvSpPr txBox="1"/>
          <p:nvPr/>
        </p:nvSpPr>
        <p:spPr>
          <a:xfrm>
            <a:off x="373830" y="1208407"/>
            <a:ext cx="597617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253746"/>
                </a:solidFill>
                <a:effectLst/>
                <a:uLnTx/>
                <a:uFillTx/>
                <a:latin typeface="Arial"/>
                <a:ea typeface="+mn-ea"/>
                <a:cs typeface="+mn-cs"/>
              </a:rPr>
              <a:t>One of six DNOs in Great Britain, our electricity distribution network delivers power to over 3.9 million homes and businesses across the diverse and unique geographies of the north of Scotland and central southern England.</a:t>
            </a:r>
          </a:p>
        </p:txBody>
      </p:sp>
      <p:pic>
        <p:nvPicPr>
          <p:cNvPr id="1026" name="Picture 2">
            <a:extLst>
              <a:ext uri="{FF2B5EF4-FFF2-40B4-BE49-F238E27FC236}">
                <a16:creationId xmlns:a16="http://schemas.microsoft.com/office/drawing/2014/main" id="{11378D42-C3F7-F72F-1051-3B9390110E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 t="5655" r="-49" b="80"/>
          <a:stretch/>
        </p:blipFill>
        <p:spPr bwMode="auto">
          <a:xfrm>
            <a:off x="256976" y="2219686"/>
            <a:ext cx="6377201" cy="24096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A941F4-09BC-5F51-90B3-22E4EED9CA06}"/>
              </a:ext>
            </a:extLst>
          </p:cNvPr>
          <p:cNvSpPr txBox="1"/>
          <p:nvPr/>
        </p:nvSpPr>
        <p:spPr>
          <a:xfrm>
            <a:off x="373830" y="4627197"/>
            <a:ext cx="5975732" cy="1708160"/>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253746"/>
                </a:solidFill>
                <a:effectLst/>
                <a:uLnTx/>
                <a:uFillTx/>
                <a:latin typeface="Arial"/>
                <a:ea typeface="+mn-ea"/>
                <a:cs typeface="+mn-cs"/>
              </a:rPr>
              <a:t>DNOs have a critical role in </a:t>
            </a:r>
            <a:r>
              <a:rPr kumimoji="0" lang="en-GB" sz="1500" b="1" i="0" u="none" strike="noStrike" kern="1200" cap="none" spc="0" normalizeH="0" baseline="0" noProof="0">
                <a:ln>
                  <a:noFill/>
                </a:ln>
                <a:solidFill>
                  <a:srgbClr val="253746"/>
                </a:solidFill>
                <a:effectLst/>
                <a:uLnTx/>
                <a:uFillTx/>
                <a:latin typeface="Arial"/>
                <a:ea typeface="+mn-ea"/>
                <a:cs typeface="+mn-cs"/>
              </a:rPr>
              <a:t>facilitating our net zero future</a:t>
            </a:r>
            <a:r>
              <a:rPr kumimoji="0" lang="en-GB" sz="1500" b="0" i="0" u="none" strike="noStrike" kern="1200" cap="none" spc="0" normalizeH="0" baseline="0" noProof="0">
                <a:ln>
                  <a:noFill/>
                </a:ln>
                <a:solidFill>
                  <a:srgbClr val="253746"/>
                </a:solidFill>
                <a:effectLst/>
                <a:uLnTx/>
                <a:uFillTx/>
                <a:latin typeface="Arial"/>
                <a:ea typeface="+mn-ea"/>
                <a:cs typeface="+mn-cs"/>
              </a:rPr>
              <a:t> at a local and regional level and that’s why SSEN’s purpose and vision is all about </a:t>
            </a:r>
            <a:r>
              <a:rPr kumimoji="0" lang="en-GB" sz="1500" b="1" i="0" u="none" strike="noStrike" kern="1200" cap="none" spc="0" normalizeH="0" baseline="0" noProof="0">
                <a:ln>
                  <a:noFill/>
                </a:ln>
                <a:solidFill>
                  <a:srgbClr val="253746"/>
                </a:solidFill>
                <a:effectLst/>
                <a:uLnTx/>
                <a:uFillTx/>
                <a:latin typeface="Arial"/>
                <a:ea typeface="+mn-ea"/>
                <a:cs typeface="+mn-cs"/>
              </a:rPr>
              <a:t>empowering the communities we serve</a:t>
            </a:r>
            <a:r>
              <a:rPr kumimoji="0" lang="en-GB" sz="1500" b="0" i="0" u="none" strike="noStrike" kern="1200" cap="none" spc="0" normalizeH="0" baseline="0" noProof="0">
                <a:ln>
                  <a:noFill/>
                </a:ln>
                <a:solidFill>
                  <a:srgbClr val="253746"/>
                </a:solidFill>
                <a:effectLst/>
                <a:uLnTx/>
                <a:uFillTx/>
                <a:latin typeface="Arial"/>
                <a:ea typeface="+mn-ea"/>
                <a:cs typeface="+mn-cs"/>
              </a:rPr>
              <a:t> to make that transition. </a:t>
            </a: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253746"/>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253746"/>
                </a:solidFill>
                <a:effectLst/>
                <a:uLnTx/>
                <a:uFillTx/>
                <a:latin typeface="Arial"/>
                <a:ea typeface="+mn-ea"/>
                <a:cs typeface="+mn-cs"/>
              </a:rPr>
              <a:t>The </a:t>
            </a:r>
            <a:r>
              <a:rPr kumimoji="0" lang="en-GB" sz="1500" b="1" i="0" u="none" strike="noStrike" kern="1200" cap="none" spc="0" normalizeH="0" baseline="0" noProof="0">
                <a:ln>
                  <a:noFill/>
                </a:ln>
                <a:solidFill>
                  <a:srgbClr val="253746"/>
                </a:solidFill>
                <a:effectLst/>
                <a:uLnTx/>
                <a:uFillTx/>
                <a:latin typeface="Arial"/>
                <a:ea typeface="+mn-ea"/>
                <a:cs typeface="+mn-cs"/>
              </a:rPr>
              <a:t>DSO</a:t>
            </a:r>
            <a:r>
              <a:rPr kumimoji="0" lang="en-GB" sz="1500" b="0" i="0" u="none" strike="noStrike" kern="1200" cap="none" spc="0" normalizeH="0" baseline="0" noProof="0">
                <a:ln>
                  <a:noFill/>
                </a:ln>
                <a:solidFill>
                  <a:srgbClr val="253746"/>
                </a:solidFill>
                <a:effectLst/>
                <a:uLnTx/>
                <a:uFillTx/>
                <a:latin typeface="Arial"/>
                <a:ea typeface="+mn-ea"/>
                <a:cs typeface="+mn-cs"/>
              </a:rPr>
              <a:t> capabilities we have built (</a:t>
            </a:r>
            <a:r>
              <a:rPr kumimoji="0" lang="en-GB" sz="1500" b="0" i="1" u="none" strike="noStrike" kern="1200" cap="none" spc="0" normalizeH="0" baseline="0" noProof="0">
                <a:ln>
                  <a:noFill/>
                </a:ln>
                <a:solidFill>
                  <a:srgbClr val="253746"/>
                </a:solidFill>
                <a:effectLst/>
                <a:uLnTx/>
                <a:uFillTx/>
                <a:latin typeface="Arial"/>
                <a:ea typeface="+mn-ea"/>
                <a:cs typeface="+mn-cs"/>
              </a:rPr>
              <a:t>and continue to build</a:t>
            </a:r>
            <a:r>
              <a:rPr kumimoji="0" lang="en-GB" sz="1500" b="0" i="0" u="none" strike="noStrike" kern="1200" cap="none" spc="0" normalizeH="0" baseline="0" noProof="0">
                <a:ln>
                  <a:noFill/>
                </a:ln>
                <a:solidFill>
                  <a:srgbClr val="253746"/>
                </a:solidFill>
                <a:effectLst/>
                <a:uLnTx/>
                <a:uFillTx/>
                <a:latin typeface="Arial"/>
                <a:ea typeface="+mn-ea"/>
                <a:cs typeface="+mn-cs"/>
              </a:rPr>
              <a:t>) are the tools that will </a:t>
            </a:r>
            <a:r>
              <a:rPr kumimoji="0" lang="en-GB" sz="1500" b="1" i="0" u="none" strike="noStrike" kern="1200" cap="none" spc="0" normalizeH="0" baseline="0" noProof="0">
                <a:ln>
                  <a:noFill/>
                </a:ln>
                <a:solidFill>
                  <a:srgbClr val="253746"/>
                </a:solidFill>
                <a:effectLst/>
                <a:uLnTx/>
                <a:uFillTx/>
                <a:latin typeface="Arial"/>
                <a:ea typeface="+mn-ea"/>
                <a:cs typeface="+mn-cs"/>
              </a:rPr>
              <a:t>make that happen</a:t>
            </a:r>
            <a:r>
              <a:rPr kumimoji="0" lang="en-GB" sz="1500" b="0" i="0" u="none" strike="noStrike" kern="1200" cap="none" spc="0" normalizeH="0" baseline="0" noProof="0">
                <a:ln>
                  <a:noFill/>
                </a:ln>
                <a:solidFill>
                  <a:srgbClr val="253746"/>
                </a:solidFill>
                <a:effectLst/>
                <a:uLnTx/>
                <a:uFillTx/>
                <a:latin typeface="Arial"/>
                <a:ea typeface="+mn-ea"/>
                <a:cs typeface="+mn-cs"/>
              </a:rPr>
              <a:t>. </a:t>
            </a: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84672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Single Corner Snipped 17">
            <a:extLst>
              <a:ext uri="{FF2B5EF4-FFF2-40B4-BE49-F238E27FC236}">
                <a16:creationId xmlns:a16="http://schemas.microsoft.com/office/drawing/2014/main" id="{37FA824B-E742-6C53-4AE1-76E79CE2DA0B}"/>
              </a:ext>
            </a:extLst>
          </p:cNvPr>
          <p:cNvSpPr/>
          <p:nvPr/>
        </p:nvSpPr>
        <p:spPr>
          <a:xfrm flipV="1">
            <a:off x="7145844" y="809879"/>
            <a:ext cx="4755311" cy="5816589"/>
          </a:xfrm>
          <a:prstGeom prst="snip1Rect">
            <a:avLst>
              <a:gd name="adj" fmla="val 5616"/>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white"/>
              </a:solidFill>
              <a:effectLst/>
              <a:uLnTx/>
              <a:uFillTx/>
              <a:latin typeface="Arial"/>
              <a:ea typeface="+mn-ea"/>
              <a:cs typeface="Arial"/>
            </a:endParaRPr>
          </a:p>
        </p:txBody>
      </p:sp>
      <p:sp>
        <p:nvSpPr>
          <p:cNvPr id="5" name="Title 1">
            <a:extLst>
              <a:ext uri="{FF2B5EF4-FFF2-40B4-BE49-F238E27FC236}">
                <a16:creationId xmlns:a16="http://schemas.microsoft.com/office/drawing/2014/main" id="{5E44EAE4-1EE7-3B89-7AB4-368A9E5B2DA6}"/>
              </a:ext>
            </a:extLst>
          </p:cNvPr>
          <p:cNvSpPr txBox="1">
            <a:spLocks/>
          </p:cNvSpPr>
          <p:nvPr/>
        </p:nvSpPr>
        <p:spPr>
          <a:xfrm>
            <a:off x="400267" y="807010"/>
            <a:ext cx="6552971" cy="73067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a:lstStyle>
          <a:p>
            <a:pPr>
              <a:defRPr/>
            </a:pPr>
            <a:r>
              <a:rPr kumimoji="0" lang="en-GB" sz="2600" b="1" i="0" u="none" strike="noStrike" kern="1200" cap="all" spc="0" normalizeH="0" baseline="0" noProof="0">
                <a:ln>
                  <a:noFill/>
                </a:ln>
                <a:solidFill>
                  <a:srgbClr val="003E66"/>
                </a:solidFill>
                <a:effectLst/>
                <a:uLnTx/>
                <a:uFillTx/>
                <a:latin typeface="Arial"/>
                <a:ea typeface="+mj-ea"/>
                <a:cs typeface="+mj-cs"/>
              </a:rPr>
              <a:t>our role as a </a:t>
            </a:r>
            <a:r>
              <a:rPr lang="en-GB">
                <a:solidFill>
                  <a:srgbClr val="003E66"/>
                </a:solidFill>
                <a:latin typeface="Arial"/>
              </a:rPr>
              <a:t>distribution system</a:t>
            </a:r>
          </a:p>
          <a:p>
            <a:pPr>
              <a:defRPr/>
            </a:pPr>
            <a:r>
              <a:rPr lang="en-GB">
                <a:solidFill>
                  <a:srgbClr val="003E66"/>
                </a:solidFill>
                <a:latin typeface="Arial"/>
                <a:cs typeface="Arial"/>
              </a:rPr>
              <a:t>Operator (DSO)</a:t>
            </a:r>
          </a:p>
        </p:txBody>
      </p:sp>
      <p:sp>
        <p:nvSpPr>
          <p:cNvPr id="2" name="Rectangle: Single Corner Snipped 1">
            <a:extLst>
              <a:ext uri="{FF2B5EF4-FFF2-40B4-BE49-F238E27FC236}">
                <a16:creationId xmlns:a16="http://schemas.microsoft.com/office/drawing/2014/main" id="{43064F81-0685-ED50-6175-5782EC571447}"/>
              </a:ext>
            </a:extLst>
          </p:cNvPr>
          <p:cNvSpPr/>
          <p:nvPr/>
        </p:nvSpPr>
        <p:spPr>
          <a:xfrm flipV="1">
            <a:off x="326508" y="1640587"/>
            <a:ext cx="6699664" cy="4582659"/>
          </a:xfrm>
          <a:prstGeom prst="snip1Rect">
            <a:avLst>
              <a:gd name="adj" fmla="val 7086"/>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8A5B775F-143A-E7DA-236D-0043F01A47B3}"/>
              </a:ext>
            </a:extLst>
          </p:cNvPr>
          <p:cNvSpPr txBox="1"/>
          <p:nvPr/>
        </p:nvSpPr>
        <p:spPr>
          <a:xfrm>
            <a:off x="518837" y="2098610"/>
            <a:ext cx="3136679" cy="3118803"/>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GB" sz="1300" b="0" i="0" u="none" strike="noStrike" kern="1200" cap="none" spc="0" normalizeH="0" baseline="0" noProof="0">
                <a:ln>
                  <a:noFill/>
                </a:ln>
                <a:solidFill>
                  <a:prstClr val="black"/>
                </a:solidFill>
                <a:effectLst/>
                <a:uLnTx/>
                <a:uFillTx/>
                <a:latin typeface="Arial"/>
                <a:ea typeface="+mn-ea"/>
                <a:cs typeface="+mn-cs"/>
              </a:rPr>
              <a:t>Greater utilisation of </a:t>
            </a:r>
            <a:r>
              <a:rPr kumimoji="0" lang="en-GB" sz="1300" b="1" i="0" u="none" strike="noStrike" kern="1200" cap="none" spc="0" normalizeH="0" baseline="0" noProof="0">
                <a:ln>
                  <a:noFill/>
                </a:ln>
                <a:solidFill>
                  <a:prstClr val="black"/>
                </a:solidFill>
                <a:effectLst/>
                <a:uLnTx/>
                <a:uFillTx/>
                <a:latin typeface="Arial"/>
                <a:ea typeface="+mn-ea"/>
                <a:cs typeface="+mn-cs"/>
              </a:rPr>
              <a:t>flexible energy resources</a:t>
            </a:r>
            <a:r>
              <a:rPr kumimoji="0" lang="en-GB" sz="1300" b="0" i="0" u="none" strike="noStrike" kern="1200" cap="none" spc="0" normalizeH="0" baseline="0" noProof="0">
                <a:ln>
                  <a:noFill/>
                </a:ln>
                <a:solidFill>
                  <a:prstClr val="black"/>
                </a:solidFill>
                <a:effectLst/>
                <a:uLnTx/>
                <a:uFillTx/>
                <a:latin typeface="Arial"/>
                <a:ea typeface="+mn-ea"/>
                <a:cs typeface="+mn-cs"/>
              </a:rPr>
              <a:t>, across electricity, heat and transport.</a:t>
            </a:r>
          </a:p>
          <a:p>
            <a:pPr marR="0" lvl="0" algn="l" defTabSz="914400" rtl="0" eaLnBrk="1" fontAlgn="auto" latinLnBrk="0" hangingPunct="1">
              <a:lnSpc>
                <a:spcPct val="100000"/>
              </a:lnSpc>
              <a:spcBef>
                <a:spcPts val="0"/>
              </a:spcBef>
              <a:spcAft>
                <a:spcPts val="400"/>
              </a:spcAft>
              <a:buClrTx/>
              <a:buSzTx/>
              <a:tabLst/>
              <a:defRPr/>
            </a:pPr>
            <a:endParaRPr kumimoji="0" lang="en-GB" sz="1300" b="0" i="0" u="none" strike="noStrike" kern="1200" cap="none" spc="0" normalizeH="0" baseline="0" noProof="0">
              <a:ln>
                <a:noFill/>
              </a:ln>
              <a:solidFill>
                <a:prstClr val="black"/>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GB" sz="1300" b="0" i="0" u="none" strike="noStrike" kern="1200" cap="none" spc="0" normalizeH="0" baseline="0" noProof="0">
                <a:ln>
                  <a:noFill/>
                </a:ln>
                <a:solidFill>
                  <a:prstClr val="black"/>
                </a:solidFill>
                <a:effectLst/>
                <a:uLnTx/>
                <a:uFillTx/>
                <a:latin typeface="Arial"/>
                <a:ea typeface="+mn-ea"/>
                <a:cs typeface="+mn-cs"/>
              </a:rPr>
              <a:t>A clear understanding of </a:t>
            </a:r>
            <a:r>
              <a:rPr kumimoji="0" lang="en-GB" sz="1300" b="1" i="0" u="none" strike="noStrike" kern="1200" cap="none" spc="0" normalizeH="0" baseline="0" noProof="0">
                <a:ln>
                  <a:noFill/>
                </a:ln>
                <a:solidFill>
                  <a:prstClr val="black"/>
                </a:solidFill>
                <a:effectLst/>
                <a:uLnTx/>
                <a:uFillTx/>
                <a:latin typeface="Arial"/>
                <a:ea typeface="+mn-ea"/>
                <a:cs typeface="+mn-cs"/>
              </a:rPr>
              <a:t>the value flexible resources can provide</a:t>
            </a:r>
            <a:r>
              <a:rPr kumimoji="0" lang="en-GB" sz="1300" b="0" i="0" u="none" strike="noStrike" kern="1200" cap="none" spc="0" normalizeH="0" baseline="0" noProof="0">
                <a:ln>
                  <a:noFill/>
                </a:ln>
                <a:solidFill>
                  <a:prstClr val="black"/>
                </a:solidFill>
                <a:effectLst/>
                <a:uLnTx/>
                <a:uFillTx/>
                <a:latin typeface="Arial"/>
                <a:ea typeface="+mn-ea"/>
                <a:cs typeface="+mn-cs"/>
              </a:rPr>
              <a:t> at any one time; and</a:t>
            </a:r>
          </a:p>
          <a:p>
            <a:pPr marR="0" lvl="0" algn="l" defTabSz="914400" rtl="0" eaLnBrk="1" fontAlgn="auto" latinLnBrk="0" hangingPunct="1">
              <a:lnSpc>
                <a:spcPct val="100000"/>
              </a:lnSpc>
              <a:spcBef>
                <a:spcPts val="0"/>
              </a:spcBef>
              <a:spcAft>
                <a:spcPts val="400"/>
              </a:spcAft>
              <a:buClrTx/>
              <a:buSzTx/>
              <a:tabLst/>
              <a:defRPr/>
            </a:pPr>
            <a:endParaRPr kumimoji="0" lang="en-GB" sz="1300" b="0" i="0" u="none" strike="noStrike" kern="1200" cap="none" spc="0" normalizeH="0" baseline="0" noProof="0">
              <a:ln>
                <a:noFill/>
              </a:ln>
              <a:solidFill>
                <a:prstClr val="black"/>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GB" sz="1300" b="0" i="0" u="none" strike="noStrike" kern="1200" cap="none" spc="0" normalizeH="0" baseline="0" noProof="0">
                <a:ln>
                  <a:noFill/>
                </a:ln>
                <a:solidFill>
                  <a:prstClr val="black"/>
                </a:solidFill>
                <a:effectLst/>
                <a:uLnTx/>
                <a:uFillTx/>
                <a:latin typeface="Arial"/>
                <a:ea typeface="+mn-ea"/>
                <a:cs typeface="+mn-cs"/>
              </a:rPr>
              <a:t>Greater </a:t>
            </a:r>
            <a:r>
              <a:rPr kumimoji="0" lang="en-GB" sz="1300" b="1" i="0" u="none" strike="noStrike" kern="1200" cap="none" spc="0" normalizeH="0" baseline="0" noProof="0">
                <a:ln>
                  <a:noFill/>
                </a:ln>
                <a:solidFill>
                  <a:prstClr val="black"/>
                </a:solidFill>
                <a:effectLst/>
                <a:uLnTx/>
                <a:uFillTx/>
                <a:latin typeface="Arial"/>
                <a:ea typeface="+mn-ea"/>
                <a:cs typeface="+mn-cs"/>
              </a:rPr>
              <a:t>real-time coordination in energy system operation </a:t>
            </a:r>
            <a:r>
              <a:rPr kumimoji="0" lang="en-GB" sz="1300" b="0" i="0" u="none" strike="noStrike" kern="1200" cap="none" spc="0" normalizeH="0" baseline="0" noProof="0">
                <a:ln>
                  <a:noFill/>
                </a:ln>
                <a:solidFill>
                  <a:prstClr val="black"/>
                </a:solidFill>
                <a:effectLst/>
                <a:uLnTx/>
                <a:uFillTx/>
                <a:latin typeface="Arial"/>
                <a:ea typeface="+mn-ea"/>
                <a:cs typeface="+mn-cs"/>
              </a:rPr>
              <a:t>to ensure that flexible resources can be ‘optimised’ across the energy system as a whole.</a:t>
            </a:r>
          </a:p>
        </p:txBody>
      </p:sp>
      <p:sp>
        <p:nvSpPr>
          <p:cNvPr id="7" name="Rectangle 6">
            <a:extLst>
              <a:ext uri="{FF2B5EF4-FFF2-40B4-BE49-F238E27FC236}">
                <a16:creationId xmlns:a16="http://schemas.microsoft.com/office/drawing/2014/main" id="{0904A577-82B6-E865-913D-E3BFA653DFAA}"/>
              </a:ext>
            </a:extLst>
          </p:cNvPr>
          <p:cNvSpPr/>
          <p:nvPr/>
        </p:nvSpPr>
        <p:spPr>
          <a:xfrm>
            <a:off x="7145844" y="809880"/>
            <a:ext cx="3922521" cy="546594"/>
          </a:xfrm>
          <a:custGeom>
            <a:avLst/>
            <a:gdLst>
              <a:gd name="connsiteX0" fmla="*/ 0 w 3558428"/>
              <a:gd name="connsiteY0" fmla="*/ 0 h 546594"/>
              <a:gd name="connsiteX1" fmla="*/ 3558428 w 3558428"/>
              <a:gd name="connsiteY1" fmla="*/ 0 h 546594"/>
              <a:gd name="connsiteX2" fmla="*/ 3558428 w 3558428"/>
              <a:gd name="connsiteY2" fmla="*/ 546594 h 546594"/>
              <a:gd name="connsiteX3" fmla="*/ 0 w 3558428"/>
              <a:gd name="connsiteY3" fmla="*/ 546594 h 546594"/>
              <a:gd name="connsiteX4" fmla="*/ 0 w 3558428"/>
              <a:gd name="connsiteY4" fmla="*/ 0 h 546594"/>
              <a:gd name="connsiteX0" fmla="*/ 0 w 3558428"/>
              <a:gd name="connsiteY0" fmla="*/ 0 h 546594"/>
              <a:gd name="connsiteX1" fmla="*/ 3558428 w 3558428"/>
              <a:gd name="connsiteY1" fmla="*/ 0 h 546594"/>
              <a:gd name="connsiteX2" fmla="*/ 3104403 w 3558428"/>
              <a:gd name="connsiteY2" fmla="*/ 546594 h 546594"/>
              <a:gd name="connsiteX3" fmla="*/ 0 w 3558428"/>
              <a:gd name="connsiteY3" fmla="*/ 546594 h 546594"/>
              <a:gd name="connsiteX4" fmla="*/ 0 w 3558428"/>
              <a:gd name="connsiteY4" fmla="*/ 0 h 546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8428" h="546594">
                <a:moveTo>
                  <a:pt x="0" y="0"/>
                </a:moveTo>
                <a:lnTo>
                  <a:pt x="3558428" y="0"/>
                </a:lnTo>
                <a:lnTo>
                  <a:pt x="3104403" y="546594"/>
                </a:lnTo>
                <a:lnTo>
                  <a:pt x="0" y="546594"/>
                </a:lnTo>
                <a:lnTo>
                  <a:pt x="0" y="0"/>
                </a:ln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lIns="828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Arial"/>
              </a:rPr>
              <a:t>Our DSO Toolkit</a:t>
            </a:r>
          </a:p>
        </p:txBody>
      </p:sp>
      <p:sp>
        <p:nvSpPr>
          <p:cNvPr id="12" name="TextBox 11">
            <a:extLst>
              <a:ext uri="{FF2B5EF4-FFF2-40B4-BE49-F238E27FC236}">
                <a16:creationId xmlns:a16="http://schemas.microsoft.com/office/drawing/2014/main" id="{DEC80C29-EDFA-2A7F-20E2-AAC43579A00A}"/>
              </a:ext>
            </a:extLst>
          </p:cNvPr>
          <p:cNvSpPr txBox="1"/>
          <p:nvPr/>
        </p:nvSpPr>
        <p:spPr>
          <a:xfrm>
            <a:off x="3799120" y="2336393"/>
            <a:ext cx="3092566"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Arial"/>
                <a:ea typeface="+mn-ea"/>
                <a:cs typeface="+mn-cs"/>
              </a:rPr>
              <a:t>These services are being provided through functions within the Distribution Network Operators called Distribution System Operators (DSOs), which have three core areas:</a:t>
            </a:r>
          </a:p>
        </p:txBody>
      </p:sp>
      <p:pic>
        <p:nvPicPr>
          <p:cNvPr id="23" name="Graphic 22">
            <a:extLst>
              <a:ext uri="{FF2B5EF4-FFF2-40B4-BE49-F238E27FC236}">
                <a16:creationId xmlns:a16="http://schemas.microsoft.com/office/drawing/2014/main" id="{DD65622C-1751-1252-F66C-E35691E085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89357" y="881466"/>
            <a:ext cx="759121" cy="759121"/>
          </a:xfrm>
          <a:prstGeom prst="rect">
            <a:avLst/>
          </a:prstGeom>
        </p:spPr>
      </p:pic>
      <p:sp>
        <p:nvSpPr>
          <p:cNvPr id="10" name="Rectangle 6">
            <a:extLst>
              <a:ext uri="{FF2B5EF4-FFF2-40B4-BE49-F238E27FC236}">
                <a16:creationId xmlns:a16="http://schemas.microsoft.com/office/drawing/2014/main" id="{104914A1-E765-DFDC-EAC2-5986DA7F9B96}"/>
              </a:ext>
            </a:extLst>
          </p:cNvPr>
          <p:cNvSpPr/>
          <p:nvPr/>
        </p:nvSpPr>
        <p:spPr>
          <a:xfrm flipV="1">
            <a:off x="7339190" y="1516805"/>
            <a:ext cx="2470250" cy="344223"/>
          </a:xfrm>
          <a:custGeom>
            <a:avLst/>
            <a:gdLst>
              <a:gd name="connsiteX0" fmla="*/ 0 w 3558428"/>
              <a:gd name="connsiteY0" fmla="*/ 0 h 546594"/>
              <a:gd name="connsiteX1" fmla="*/ 3558428 w 3558428"/>
              <a:gd name="connsiteY1" fmla="*/ 0 h 546594"/>
              <a:gd name="connsiteX2" fmla="*/ 3558428 w 3558428"/>
              <a:gd name="connsiteY2" fmla="*/ 546594 h 546594"/>
              <a:gd name="connsiteX3" fmla="*/ 0 w 3558428"/>
              <a:gd name="connsiteY3" fmla="*/ 546594 h 546594"/>
              <a:gd name="connsiteX4" fmla="*/ 0 w 3558428"/>
              <a:gd name="connsiteY4" fmla="*/ 0 h 546594"/>
              <a:gd name="connsiteX0" fmla="*/ 0 w 3558428"/>
              <a:gd name="connsiteY0" fmla="*/ 0 h 546594"/>
              <a:gd name="connsiteX1" fmla="*/ 3558428 w 3558428"/>
              <a:gd name="connsiteY1" fmla="*/ 0 h 546594"/>
              <a:gd name="connsiteX2" fmla="*/ 3104403 w 3558428"/>
              <a:gd name="connsiteY2" fmla="*/ 546594 h 546594"/>
              <a:gd name="connsiteX3" fmla="*/ 0 w 3558428"/>
              <a:gd name="connsiteY3" fmla="*/ 546594 h 546594"/>
              <a:gd name="connsiteX4" fmla="*/ 0 w 3558428"/>
              <a:gd name="connsiteY4" fmla="*/ 0 h 546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8428" h="546594">
                <a:moveTo>
                  <a:pt x="0" y="0"/>
                </a:moveTo>
                <a:lnTo>
                  <a:pt x="3558428" y="0"/>
                </a:lnTo>
                <a:lnTo>
                  <a:pt x="3104403" y="546594"/>
                </a:lnTo>
                <a:lnTo>
                  <a:pt x="0" y="546594"/>
                </a:lnTo>
                <a:lnTo>
                  <a:pt x="0" y="0"/>
                </a:lnTo>
                <a:close/>
              </a:path>
            </a:pathLst>
          </a:custGeom>
          <a:solidFill>
            <a:srgbClr val="629C49"/>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a:ea typeface="+mn-ea"/>
              <a:cs typeface="Arial"/>
            </a:endParaRPr>
          </a:p>
        </p:txBody>
      </p:sp>
      <p:sp>
        <p:nvSpPr>
          <p:cNvPr id="6" name="Rectangle 5">
            <a:extLst>
              <a:ext uri="{FF2B5EF4-FFF2-40B4-BE49-F238E27FC236}">
                <a16:creationId xmlns:a16="http://schemas.microsoft.com/office/drawing/2014/main" id="{AD36054E-0626-0F3E-6871-4BCA54A29A77}"/>
              </a:ext>
            </a:extLst>
          </p:cNvPr>
          <p:cNvSpPr/>
          <p:nvPr/>
        </p:nvSpPr>
        <p:spPr>
          <a:xfrm>
            <a:off x="7339189" y="1861027"/>
            <a:ext cx="4361664" cy="12433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44000" rIns="72000" bIns="45720" rtlCol="0" anchor="t"/>
          <a:lstStyle/>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100" b="1" i="0" u="none" strike="noStrike" kern="1200" cap="none" spc="0" normalizeH="0" baseline="0" noProof="0">
                <a:ln>
                  <a:noFill/>
                </a:ln>
                <a:solidFill>
                  <a:srgbClr val="253746"/>
                </a:solidFill>
                <a:effectLst/>
                <a:uLnTx/>
                <a:uFillTx/>
                <a:latin typeface="Arial"/>
                <a:ea typeface="+mn-ea"/>
                <a:cs typeface="+mn-cs"/>
              </a:rPr>
              <a:t>Provide the capacity on the network to deliver net zero by 2050.</a:t>
            </a: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100" b="1" i="0" u="none" strike="noStrike" kern="1200" cap="none" spc="0" normalizeH="0" baseline="0" noProof="0">
                <a:ln>
                  <a:noFill/>
                </a:ln>
                <a:solidFill>
                  <a:srgbClr val="253746"/>
                </a:solidFill>
                <a:effectLst/>
                <a:uLnTx/>
                <a:uFillTx/>
                <a:latin typeface="Arial"/>
                <a:ea typeface="+mn-ea"/>
                <a:cs typeface="+mn-cs"/>
              </a:rPr>
              <a:t>Ensure that we’re making appropriate use of flexibility services to deliver efficient whole-system solutions at the optimum time. </a:t>
            </a:r>
          </a:p>
        </p:txBody>
      </p:sp>
      <p:sp>
        <p:nvSpPr>
          <p:cNvPr id="15" name="TextBox 14">
            <a:extLst>
              <a:ext uri="{FF2B5EF4-FFF2-40B4-BE49-F238E27FC236}">
                <a16:creationId xmlns:a16="http://schemas.microsoft.com/office/drawing/2014/main" id="{E3EE47D6-860D-FFB3-31A9-B5D4E3E73074}"/>
              </a:ext>
            </a:extLst>
          </p:cNvPr>
          <p:cNvSpPr txBox="1"/>
          <p:nvPr/>
        </p:nvSpPr>
        <p:spPr>
          <a:xfrm>
            <a:off x="7389991" y="1535473"/>
            <a:ext cx="27866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mn-cs"/>
              </a:rPr>
              <a:t>Strategic Investment</a:t>
            </a:r>
          </a:p>
        </p:txBody>
      </p:sp>
      <p:sp>
        <p:nvSpPr>
          <p:cNvPr id="17" name="Rectangle 6">
            <a:extLst>
              <a:ext uri="{FF2B5EF4-FFF2-40B4-BE49-F238E27FC236}">
                <a16:creationId xmlns:a16="http://schemas.microsoft.com/office/drawing/2014/main" id="{73955A68-0CFC-F11F-BFA8-D5405C44564D}"/>
              </a:ext>
            </a:extLst>
          </p:cNvPr>
          <p:cNvSpPr/>
          <p:nvPr/>
        </p:nvSpPr>
        <p:spPr>
          <a:xfrm flipV="1">
            <a:off x="7339189" y="3241055"/>
            <a:ext cx="2470250" cy="344223"/>
          </a:xfrm>
          <a:custGeom>
            <a:avLst/>
            <a:gdLst>
              <a:gd name="connsiteX0" fmla="*/ 0 w 3558428"/>
              <a:gd name="connsiteY0" fmla="*/ 0 h 546594"/>
              <a:gd name="connsiteX1" fmla="*/ 3558428 w 3558428"/>
              <a:gd name="connsiteY1" fmla="*/ 0 h 546594"/>
              <a:gd name="connsiteX2" fmla="*/ 3558428 w 3558428"/>
              <a:gd name="connsiteY2" fmla="*/ 546594 h 546594"/>
              <a:gd name="connsiteX3" fmla="*/ 0 w 3558428"/>
              <a:gd name="connsiteY3" fmla="*/ 546594 h 546594"/>
              <a:gd name="connsiteX4" fmla="*/ 0 w 3558428"/>
              <a:gd name="connsiteY4" fmla="*/ 0 h 546594"/>
              <a:gd name="connsiteX0" fmla="*/ 0 w 3558428"/>
              <a:gd name="connsiteY0" fmla="*/ 0 h 546594"/>
              <a:gd name="connsiteX1" fmla="*/ 3558428 w 3558428"/>
              <a:gd name="connsiteY1" fmla="*/ 0 h 546594"/>
              <a:gd name="connsiteX2" fmla="*/ 3104403 w 3558428"/>
              <a:gd name="connsiteY2" fmla="*/ 546594 h 546594"/>
              <a:gd name="connsiteX3" fmla="*/ 0 w 3558428"/>
              <a:gd name="connsiteY3" fmla="*/ 546594 h 546594"/>
              <a:gd name="connsiteX4" fmla="*/ 0 w 3558428"/>
              <a:gd name="connsiteY4" fmla="*/ 0 h 546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8428" h="546594">
                <a:moveTo>
                  <a:pt x="0" y="0"/>
                </a:moveTo>
                <a:lnTo>
                  <a:pt x="3558428" y="0"/>
                </a:lnTo>
                <a:lnTo>
                  <a:pt x="3104403" y="546594"/>
                </a:lnTo>
                <a:lnTo>
                  <a:pt x="0" y="546594"/>
                </a:lnTo>
                <a:lnTo>
                  <a:pt x="0" y="0"/>
                </a:lnTo>
                <a:close/>
              </a:path>
            </a:pathLst>
          </a:cu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a:ea typeface="+mn-ea"/>
              <a:cs typeface="Arial"/>
            </a:endParaRPr>
          </a:p>
        </p:txBody>
      </p:sp>
      <p:sp>
        <p:nvSpPr>
          <p:cNvPr id="20" name="TextBox 19">
            <a:extLst>
              <a:ext uri="{FF2B5EF4-FFF2-40B4-BE49-F238E27FC236}">
                <a16:creationId xmlns:a16="http://schemas.microsoft.com/office/drawing/2014/main" id="{C4AEBA29-EC4F-E7A5-7427-CF75E8BF68E6}"/>
              </a:ext>
            </a:extLst>
          </p:cNvPr>
          <p:cNvSpPr txBox="1"/>
          <p:nvPr/>
        </p:nvSpPr>
        <p:spPr>
          <a:xfrm>
            <a:off x="7389991" y="3234716"/>
            <a:ext cx="27866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53746"/>
                </a:solidFill>
                <a:effectLst/>
                <a:uLnTx/>
                <a:uFillTx/>
                <a:latin typeface="Arial"/>
                <a:ea typeface="+mn-ea"/>
                <a:cs typeface="+mn-cs"/>
              </a:rPr>
              <a:t>Flexibility services</a:t>
            </a:r>
          </a:p>
        </p:txBody>
      </p:sp>
      <p:sp>
        <p:nvSpPr>
          <p:cNvPr id="21" name="Rectangle 6">
            <a:extLst>
              <a:ext uri="{FF2B5EF4-FFF2-40B4-BE49-F238E27FC236}">
                <a16:creationId xmlns:a16="http://schemas.microsoft.com/office/drawing/2014/main" id="{A41C9508-3B08-25C8-8F0C-FD7A1A6F837C}"/>
              </a:ext>
            </a:extLst>
          </p:cNvPr>
          <p:cNvSpPr/>
          <p:nvPr/>
        </p:nvSpPr>
        <p:spPr>
          <a:xfrm flipV="1">
            <a:off x="7339189" y="4965587"/>
            <a:ext cx="2470250" cy="344223"/>
          </a:xfrm>
          <a:custGeom>
            <a:avLst/>
            <a:gdLst>
              <a:gd name="connsiteX0" fmla="*/ 0 w 3558428"/>
              <a:gd name="connsiteY0" fmla="*/ 0 h 546594"/>
              <a:gd name="connsiteX1" fmla="*/ 3558428 w 3558428"/>
              <a:gd name="connsiteY1" fmla="*/ 0 h 546594"/>
              <a:gd name="connsiteX2" fmla="*/ 3558428 w 3558428"/>
              <a:gd name="connsiteY2" fmla="*/ 546594 h 546594"/>
              <a:gd name="connsiteX3" fmla="*/ 0 w 3558428"/>
              <a:gd name="connsiteY3" fmla="*/ 546594 h 546594"/>
              <a:gd name="connsiteX4" fmla="*/ 0 w 3558428"/>
              <a:gd name="connsiteY4" fmla="*/ 0 h 546594"/>
              <a:gd name="connsiteX0" fmla="*/ 0 w 3558428"/>
              <a:gd name="connsiteY0" fmla="*/ 0 h 546594"/>
              <a:gd name="connsiteX1" fmla="*/ 3558428 w 3558428"/>
              <a:gd name="connsiteY1" fmla="*/ 0 h 546594"/>
              <a:gd name="connsiteX2" fmla="*/ 3104403 w 3558428"/>
              <a:gd name="connsiteY2" fmla="*/ 546594 h 546594"/>
              <a:gd name="connsiteX3" fmla="*/ 0 w 3558428"/>
              <a:gd name="connsiteY3" fmla="*/ 546594 h 546594"/>
              <a:gd name="connsiteX4" fmla="*/ 0 w 3558428"/>
              <a:gd name="connsiteY4" fmla="*/ 0 h 546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8428" h="546594">
                <a:moveTo>
                  <a:pt x="0" y="0"/>
                </a:moveTo>
                <a:lnTo>
                  <a:pt x="3558428" y="0"/>
                </a:lnTo>
                <a:lnTo>
                  <a:pt x="3104403" y="546594"/>
                </a:lnTo>
                <a:lnTo>
                  <a:pt x="0" y="546594"/>
                </a:lnTo>
                <a:lnTo>
                  <a:pt x="0" y="0"/>
                </a:lnTo>
                <a:close/>
              </a:path>
            </a:pathLst>
          </a:cu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a:ea typeface="+mn-ea"/>
              <a:cs typeface="Arial"/>
            </a:endParaRPr>
          </a:p>
        </p:txBody>
      </p:sp>
      <p:sp>
        <p:nvSpPr>
          <p:cNvPr id="22" name="TextBox 21">
            <a:extLst>
              <a:ext uri="{FF2B5EF4-FFF2-40B4-BE49-F238E27FC236}">
                <a16:creationId xmlns:a16="http://schemas.microsoft.com/office/drawing/2014/main" id="{9C11EBA9-AE47-9A0D-27D5-F78ED368AC43}"/>
              </a:ext>
            </a:extLst>
          </p:cNvPr>
          <p:cNvSpPr txBox="1"/>
          <p:nvPr/>
        </p:nvSpPr>
        <p:spPr>
          <a:xfrm>
            <a:off x="7389991" y="4959248"/>
            <a:ext cx="27866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53746"/>
                </a:solidFill>
                <a:effectLst/>
                <a:uLnTx/>
                <a:uFillTx/>
                <a:latin typeface="Arial"/>
                <a:ea typeface="+mn-ea"/>
                <a:cs typeface="+mn-cs"/>
              </a:rPr>
              <a:t>Access products</a:t>
            </a:r>
          </a:p>
        </p:txBody>
      </p:sp>
      <p:sp>
        <p:nvSpPr>
          <p:cNvPr id="8" name="Rectangle 7">
            <a:extLst>
              <a:ext uri="{FF2B5EF4-FFF2-40B4-BE49-F238E27FC236}">
                <a16:creationId xmlns:a16="http://schemas.microsoft.com/office/drawing/2014/main" id="{C03CD67B-192A-74FE-B885-E931A720CEE9}"/>
              </a:ext>
            </a:extLst>
          </p:cNvPr>
          <p:cNvSpPr/>
          <p:nvPr/>
        </p:nvSpPr>
        <p:spPr>
          <a:xfrm>
            <a:off x="7339189" y="5297802"/>
            <a:ext cx="4361664" cy="1029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72000" bIns="45720" rtlCol="0" anchor="t"/>
          <a:lstStyle/>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100" b="1" i="0" u="none" strike="noStrike" kern="1200" cap="none" spc="0" normalizeH="0" baseline="0" noProof="0">
                <a:ln>
                  <a:noFill/>
                </a:ln>
                <a:solidFill>
                  <a:schemeClr val="tx2"/>
                </a:solidFill>
                <a:effectLst/>
                <a:uLnTx/>
                <a:uFillTx/>
                <a:latin typeface="Arial"/>
                <a:ea typeface="+mn-ea"/>
                <a:cs typeface="+mn-cs"/>
              </a:rPr>
              <a:t>Connecting customers now, but with some level of compromise.</a:t>
            </a: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100" b="1" i="0" u="none" strike="noStrike" kern="1200" cap="none" spc="0" normalizeH="0" baseline="0" noProof="0">
                <a:ln>
                  <a:noFill/>
                </a:ln>
                <a:solidFill>
                  <a:schemeClr val="tx2"/>
                </a:solidFill>
                <a:effectLst/>
                <a:uLnTx/>
                <a:uFillTx/>
                <a:latin typeface="Arial"/>
                <a:ea typeface="+mn-ea"/>
                <a:cs typeface="+mn-cs"/>
              </a:rPr>
              <a:t>Complemented by flexibility services or strategic investment to meet customers full needs as soon as possible.</a:t>
            </a:r>
            <a:endParaRPr kumimoji="0" lang="en-GB" sz="1100" b="1" i="0" u="none" strike="noStrike" kern="1200" cap="none" spc="0" normalizeH="0" baseline="0" noProof="0">
              <a:ln>
                <a:noFill/>
              </a:ln>
              <a:solidFill>
                <a:schemeClr val="tx2"/>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3BA33E22-3A9C-EFF8-002B-A05E0BCC9CE0}"/>
              </a:ext>
            </a:extLst>
          </p:cNvPr>
          <p:cNvSpPr/>
          <p:nvPr/>
        </p:nvSpPr>
        <p:spPr>
          <a:xfrm>
            <a:off x="7339189" y="3573270"/>
            <a:ext cx="4361664" cy="12724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72000" rtlCol="0" anchor="t"/>
          <a:lstStyle/>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100" b="1" i="0" u="none" strike="noStrike" kern="1200" cap="none" spc="0" normalizeH="0" baseline="0" noProof="0">
                <a:ln>
                  <a:noFill/>
                </a:ln>
                <a:solidFill>
                  <a:schemeClr val="tx2"/>
                </a:solidFill>
                <a:effectLst/>
                <a:uLnTx/>
                <a:uFillTx/>
                <a:latin typeface="Arial"/>
                <a:ea typeface="+mn-ea"/>
                <a:cs typeface="+mn-cs"/>
              </a:rPr>
              <a:t>Mid-term solutions that enable us to use our existing network efficiently</a:t>
            </a: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100" b="1" i="0" u="none" strike="noStrike" kern="1200" cap="none" spc="0" normalizeH="0" baseline="0" noProof="0">
                <a:ln>
                  <a:noFill/>
                </a:ln>
                <a:solidFill>
                  <a:schemeClr val="tx2"/>
                </a:solidFill>
                <a:effectLst/>
                <a:uLnTx/>
                <a:uFillTx/>
                <a:latin typeface="Arial"/>
                <a:ea typeface="+mn-ea"/>
                <a:cs typeface="+mn-cs"/>
              </a:rPr>
              <a:t>Acts as an investment signal for Strategic Investment</a:t>
            </a: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100" b="1" i="0" u="none" strike="noStrike" kern="1200" cap="none" spc="0" normalizeH="0" baseline="0" noProof="0">
                <a:ln>
                  <a:noFill/>
                </a:ln>
                <a:solidFill>
                  <a:schemeClr val="tx2"/>
                </a:solidFill>
                <a:effectLst/>
                <a:uLnTx/>
                <a:uFillTx/>
                <a:latin typeface="Arial"/>
                <a:ea typeface="+mn-ea"/>
                <a:cs typeface="+mn-cs"/>
              </a:rPr>
              <a:t>Provides an interim solution if there are long lead times for Strategic Investment</a:t>
            </a:r>
          </a:p>
        </p:txBody>
      </p:sp>
      <p:pic>
        <p:nvPicPr>
          <p:cNvPr id="13" name="Graphic 12">
            <a:extLst>
              <a:ext uri="{FF2B5EF4-FFF2-40B4-BE49-F238E27FC236}">
                <a16:creationId xmlns:a16="http://schemas.microsoft.com/office/drawing/2014/main" id="{94CC3C0A-D5B6-B9C4-4B3C-7FA64E1BC2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6391" y="3429000"/>
            <a:ext cx="2709731" cy="2610594"/>
          </a:xfrm>
          <a:prstGeom prst="rect">
            <a:avLst/>
          </a:prstGeom>
        </p:spPr>
      </p:pic>
      <p:sp>
        <p:nvSpPr>
          <p:cNvPr id="11" name="TextBox 10">
            <a:extLst>
              <a:ext uri="{FF2B5EF4-FFF2-40B4-BE49-F238E27FC236}">
                <a16:creationId xmlns:a16="http://schemas.microsoft.com/office/drawing/2014/main" id="{08F5C1CB-8B83-5ED8-A232-E3CF282547F2}"/>
              </a:ext>
            </a:extLst>
          </p:cNvPr>
          <p:cNvSpPr txBox="1"/>
          <p:nvPr/>
        </p:nvSpPr>
        <p:spPr>
          <a:xfrm>
            <a:off x="440169" y="1758286"/>
            <a:ext cx="6472341" cy="646331"/>
          </a:xfrm>
          <a:prstGeom prst="rect">
            <a:avLst/>
          </a:prstGeom>
          <a:noFill/>
        </p:spPr>
        <p:txBody>
          <a:bodyPr wrap="square" rtlCol="0">
            <a:spAutoFit/>
          </a:bodyPr>
          <a:lstStyle/>
          <a:p>
            <a:r>
              <a:rPr kumimoji="0" lang="en-GB" sz="1800" b="1" i="0" u="none" strike="noStrike" kern="1200" cap="none" spc="0" normalizeH="0" baseline="0" noProof="0">
                <a:ln>
                  <a:noFill/>
                </a:ln>
                <a:solidFill>
                  <a:schemeClr val="accent1"/>
                </a:solidFill>
                <a:effectLst/>
                <a:uLnTx/>
                <a:uFillTx/>
                <a:latin typeface="Arial"/>
                <a:ea typeface="+mn-ea"/>
                <a:cs typeface="+mn-cs"/>
              </a:rPr>
              <a:t>A SUCCESSFUL TRANSITION TO NET ZERO REQUIRES</a:t>
            </a:r>
          </a:p>
          <a:p>
            <a:endParaRPr lang="en-GB"/>
          </a:p>
        </p:txBody>
      </p:sp>
      <p:cxnSp>
        <p:nvCxnSpPr>
          <p:cNvPr id="16" name="Straight Arrow Connector 15">
            <a:extLst>
              <a:ext uri="{FF2B5EF4-FFF2-40B4-BE49-F238E27FC236}">
                <a16:creationId xmlns:a16="http://schemas.microsoft.com/office/drawing/2014/main" id="{030ED3E7-1E46-365A-29DB-ACA6227E2DD9}"/>
              </a:ext>
            </a:extLst>
          </p:cNvPr>
          <p:cNvCxnSpPr>
            <a:cxnSpLocks/>
            <a:stCxn id="11" idx="2"/>
          </p:cNvCxnSpPr>
          <p:nvPr/>
        </p:nvCxnSpPr>
        <p:spPr>
          <a:xfrm>
            <a:off x="3676340" y="2404617"/>
            <a:ext cx="0" cy="3359787"/>
          </a:xfrm>
          <a:prstGeom prst="straightConnector1">
            <a:avLst/>
          </a:prstGeom>
          <a:ln w="19050">
            <a:solidFill>
              <a:schemeClr val="accent1"/>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F70180C5-A3EE-1B2A-2DE6-37FAED9945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0168" y="2336393"/>
            <a:ext cx="299599" cy="299599"/>
          </a:xfrm>
          <a:prstGeom prst="rect">
            <a:avLst/>
          </a:prstGeom>
        </p:spPr>
      </p:pic>
      <p:pic>
        <p:nvPicPr>
          <p:cNvPr id="25" name="Graphic 24">
            <a:extLst>
              <a:ext uri="{FF2B5EF4-FFF2-40B4-BE49-F238E27FC236}">
                <a16:creationId xmlns:a16="http://schemas.microsoft.com/office/drawing/2014/main" id="{D55E6292-5FF9-2C81-E602-37777560CB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0168" y="3234716"/>
            <a:ext cx="299599" cy="299599"/>
          </a:xfrm>
          <a:prstGeom prst="rect">
            <a:avLst/>
          </a:prstGeom>
        </p:spPr>
      </p:pic>
      <p:pic>
        <p:nvPicPr>
          <p:cNvPr id="26" name="Graphic 25">
            <a:extLst>
              <a:ext uri="{FF2B5EF4-FFF2-40B4-BE49-F238E27FC236}">
                <a16:creationId xmlns:a16="http://schemas.microsoft.com/office/drawing/2014/main" id="{E5337412-8648-3E92-7E1F-594EC7A6FD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0168" y="4164132"/>
            <a:ext cx="299599" cy="299599"/>
          </a:xfrm>
          <a:prstGeom prst="rect">
            <a:avLst/>
          </a:prstGeom>
        </p:spPr>
      </p:pic>
      <p:pic>
        <p:nvPicPr>
          <p:cNvPr id="28" name="Graphic 27">
            <a:extLst>
              <a:ext uri="{FF2B5EF4-FFF2-40B4-BE49-F238E27FC236}">
                <a16:creationId xmlns:a16="http://schemas.microsoft.com/office/drawing/2014/main" id="{57FF8F22-8E75-E030-197C-5F03899FDF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05772" y="871148"/>
            <a:ext cx="587926" cy="406423"/>
          </a:xfrm>
          <a:prstGeom prst="rect">
            <a:avLst/>
          </a:prstGeom>
        </p:spPr>
      </p:pic>
    </p:spTree>
    <p:extLst>
      <p:ext uri="{BB962C8B-B14F-4D97-AF65-F5344CB8AC3E}">
        <p14:creationId xmlns:p14="http://schemas.microsoft.com/office/powerpoint/2010/main" val="37823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AF628A-33FE-0428-78F5-0877D8660115}"/>
              </a:ext>
            </a:extLst>
          </p:cNvPr>
          <p:cNvSpPr/>
          <p:nvPr/>
        </p:nvSpPr>
        <p:spPr>
          <a:xfrm>
            <a:off x="-76200" y="-12559"/>
            <a:ext cx="12268200" cy="6870559"/>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Picture 2">
            <a:extLst>
              <a:ext uri="{FF2B5EF4-FFF2-40B4-BE49-F238E27FC236}">
                <a16:creationId xmlns:a16="http://schemas.microsoft.com/office/drawing/2014/main" id="{7EF89B99-06EC-38E0-D2CA-E8DE6B53915A}"/>
              </a:ext>
            </a:extLst>
          </p:cNvPr>
          <p:cNvPicPr>
            <a:picLocks noChangeAspect="1" noChangeArrowheads="1"/>
          </p:cNvPicPr>
          <p:nvPr/>
        </p:nvPicPr>
        <p:blipFill rotWithShape="1">
          <a:blip r:embed="rId3">
            <a:alphaModFix amt="26000"/>
            <a:extLst>
              <a:ext uri="{BEBA8EAE-BF5A-486C-A8C5-ECC9F3942E4B}">
                <a14:imgProps xmlns:a14="http://schemas.microsoft.com/office/drawing/2010/main">
                  <a14:imgLayer r:embed="rId4">
                    <a14:imgEffect>
                      <a14:saturation sat="171000"/>
                    </a14:imgEffect>
                  </a14:imgLayer>
                </a14:imgProps>
              </a:ext>
              <a:ext uri="{28A0092B-C50C-407E-A947-70E740481C1C}">
                <a14:useLocalDpi xmlns:a14="http://schemas.microsoft.com/office/drawing/2010/main" val="0"/>
              </a:ext>
            </a:extLst>
          </a:blip>
          <a:srcRect l="10083" t="293" r="948" b="-264"/>
          <a:stretch/>
        </p:blipFill>
        <p:spPr bwMode="auto">
          <a:xfrm>
            <a:off x="-76200" y="-20003"/>
            <a:ext cx="12268201" cy="6892517"/>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7A0A3783-9006-319C-0840-32899E59D6D2}"/>
              </a:ext>
            </a:extLst>
          </p:cNvPr>
          <p:cNvPicPr>
            <a:picLocks noChangeAspect="1"/>
          </p:cNvPicPr>
          <p:nvPr/>
        </p:nvPicPr>
        <p:blipFill rotWithShape="1">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t="51489"/>
          <a:stretch/>
        </p:blipFill>
        <p:spPr>
          <a:xfrm>
            <a:off x="482888" y="-12559"/>
            <a:ext cx="702225" cy="3193574"/>
          </a:xfrm>
          <a:prstGeom prst="rect">
            <a:avLst/>
          </a:prstGeom>
        </p:spPr>
      </p:pic>
      <p:sp>
        <p:nvSpPr>
          <p:cNvPr id="2" name="Title 1">
            <a:extLst>
              <a:ext uri="{FF2B5EF4-FFF2-40B4-BE49-F238E27FC236}">
                <a16:creationId xmlns:a16="http://schemas.microsoft.com/office/drawing/2014/main" id="{5C4FFD6E-B815-4E15-95B9-A64C68D28245}"/>
              </a:ext>
            </a:extLst>
          </p:cNvPr>
          <p:cNvSpPr>
            <a:spLocks noGrp="1"/>
          </p:cNvSpPr>
          <p:nvPr>
            <p:ph type="title"/>
          </p:nvPr>
        </p:nvSpPr>
        <p:spPr>
          <a:xfrm>
            <a:off x="992922" y="819938"/>
            <a:ext cx="6104564" cy="697831"/>
          </a:xfrm>
        </p:spPr>
        <p:txBody>
          <a:bodyPr/>
          <a:lstStyle/>
          <a:p>
            <a:r>
              <a:rPr lang="en-GB" sz="2800">
                <a:solidFill>
                  <a:schemeClr val="bg1"/>
                </a:solidFill>
              </a:rPr>
              <a:t>Who can provide FLEXIBILITY SERVICES?</a:t>
            </a:r>
          </a:p>
        </p:txBody>
      </p:sp>
      <p:pic>
        <p:nvPicPr>
          <p:cNvPr id="48" name="Graphic 47">
            <a:extLst>
              <a:ext uri="{FF2B5EF4-FFF2-40B4-BE49-F238E27FC236}">
                <a16:creationId xmlns:a16="http://schemas.microsoft.com/office/drawing/2014/main" id="{43E57A18-2739-A69D-1A66-443C7D810994}"/>
              </a:ext>
            </a:extLst>
          </p:cNvPr>
          <p:cNvPicPr>
            <a:picLocks noChangeAspect="1"/>
          </p:cNvPicPr>
          <p:nvPr/>
        </p:nvPicPr>
        <p:blipFill>
          <a:blip r:embed="rId7">
            <a:alphaModFix amt="90000"/>
            <a:extLst>
              <a:ext uri="{96DAC541-7B7A-43D3-8B79-37D633B846F1}">
                <asvg:svgBlip xmlns:asvg="http://schemas.microsoft.com/office/drawing/2016/SVG/main" r:embed="rId8"/>
              </a:ext>
            </a:extLst>
          </a:blip>
          <a:stretch>
            <a:fillRect/>
          </a:stretch>
        </p:blipFill>
        <p:spPr>
          <a:xfrm>
            <a:off x="3206883" y="381001"/>
            <a:ext cx="7983410" cy="6217848"/>
          </a:xfrm>
          <a:prstGeom prst="rect">
            <a:avLst/>
          </a:prstGeom>
        </p:spPr>
      </p:pic>
      <p:sp>
        <p:nvSpPr>
          <p:cNvPr id="28" name="TextBox 27">
            <a:extLst>
              <a:ext uri="{FF2B5EF4-FFF2-40B4-BE49-F238E27FC236}">
                <a16:creationId xmlns:a16="http://schemas.microsoft.com/office/drawing/2014/main" id="{F5AFE666-F691-1A55-DE16-5895C70903E9}"/>
              </a:ext>
            </a:extLst>
          </p:cNvPr>
          <p:cNvSpPr txBox="1"/>
          <p:nvPr/>
        </p:nvSpPr>
        <p:spPr>
          <a:xfrm>
            <a:off x="3745306" y="3177206"/>
            <a:ext cx="6833794" cy="811367"/>
          </a:xfrm>
          <a:prstGeom prst="rect">
            <a:avLst/>
          </a:prstGeom>
          <a:noFill/>
        </p:spPr>
        <p:txBody>
          <a:bodyPr wrap="square" tIns="36000" bIns="36000" rtlCol="0">
            <a:spAutoFit/>
          </a:bodyPr>
          <a:lstStyle/>
          <a:p>
            <a:pPr algn="ctr"/>
            <a:r>
              <a:rPr lang="en-GB" sz="2400" b="1">
                <a:solidFill>
                  <a:schemeClr val="bg1"/>
                </a:solidFill>
              </a:rPr>
              <a:t>Capable of shifting or adjusting the amount of electricity they consume / generate</a:t>
            </a:r>
          </a:p>
        </p:txBody>
      </p:sp>
    </p:spTree>
    <p:extLst>
      <p:ext uri="{BB962C8B-B14F-4D97-AF65-F5344CB8AC3E}">
        <p14:creationId xmlns:p14="http://schemas.microsoft.com/office/powerpoint/2010/main" val="8424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6" name="Picture Placeholder 15" descr="A building with solar panels and a field of wind turbines&#10;&#10;Description automatically generated">
            <a:extLst>
              <a:ext uri="{FF2B5EF4-FFF2-40B4-BE49-F238E27FC236}">
                <a16:creationId xmlns:a16="http://schemas.microsoft.com/office/drawing/2014/main" id="{09018AF6-85AC-C77F-C045-3745A9FF4BD3}"/>
              </a:ext>
            </a:extLst>
          </p:cNvPr>
          <p:cNvPicPr>
            <a:picLocks noGrp="1" noChangeAspect="1"/>
          </p:cNvPicPr>
          <p:nvPr>
            <p:ph type="pic" sz="quarter" idx="10"/>
          </p:nvPr>
        </p:nvPicPr>
        <p:blipFill>
          <a:blip r:embed="rId3">
            <a:alphaModFix amt="44000"/>
            <a:extLst>
              <a:ext uri="{28A0092B-C50C-407E-A947-70E740481C1C}">
                <a14:useLocalDpi xmlns:a14="http://schemas.microsoft.com/office/drawing/2010/main" val="0"/>
              </a:ext>
            </a:extLst>
          </a:blip>
          <a:srcRect l="224" r="224"/>
          <a:stretch>
            <a:fillRect/>
          </a:stretch>
        </p:blipFill>
        <p:spPr/>
      </p:pic>
      <p:pic>
        <p:nvPicPr>
          <p:cNvPr id="10" name="Picture 9" descr="A computer with a graph on the screen&#10;&#10;Description automatically generated">
            <a:extLst>
              <a:ext uri="{FF2B5EF4-FFF2-40B4-BE49-F238E27FC236}">
                <a16:creationId xmlns:a16="http://schemas.microsoft.com/office/drawing/2014/main" id="{2F6A7BA2-37AA-0EAE-EB75-9A1F88B43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836" y="540062"/>
            <a:ext cx="9813736" cy="6492164"/>
          </a:xfrm>
          <a:prstGeom prst="rect">
            <a:avLst/>
          </a:prstGeom>
        </p:spPr>
      </p:pic>
      <p:sp>
        <p:nvSpPr>
          <p:cNvPr id="2" name="Title 1">
            <a:extLst>
              <a:ext uri="{FF2B5EF4-FFF2-40B4-BE49-F238E27FC236}">
                <a16:creationId xmlns:a16="http://schemas.microsoft.com/office/drawing/2014/main" id="{5C4FFD6E-B815-4E15-95B9-A64C68D28245}"/>
              </a:ext>
            </a:extLst>
          </p:cNvPr>
          <p:cNvSpPr>
            <a:spLocks noGrp="1"/>
          </p:cNvSpPr>
          <p:nvPr>
            <p:ph type="ctrTitle"/>
          </p:nvPr>
        </p:nvSpPr>
        <p:spPr>
          <a:xfrm>
            <a:off x="1163029" y="975852"/>
            <a:ext cx="5760000" cy="479548"/>
          </a:xfrm>
        </p:spPr>
        <p:txBody>
          <a:bodyPr/>
          <a:lstStyle/>
          <a:p>
            <a:r>
              <a:rPr lang="en-GB" sz="2800"/>
              <a:t>BENEFITS OF FLEXIBILITY</a:t>
            </a:r>
          </a:p>
        </p:txBody>
      </p:sp>
      <p:sp>
        <p:nvSpPr>
          <p:cNvPr id="25" name="Rectangle: Single Corner Snipped 24">
            <a:extLst>
              <a:ext uri="{FF2B5EF4-FFF2-40B4-BE49-F238E27FC236}">
                <a16:creationId xmlns:a16="http://schemas.microsoft.com/office/drawing/2014/main" id="{194CB11E-AE5D-3D99-2975-0324C580AB47}"/>
              </a:ext>
            </a:extLst>
          </p:cNvPr>
          <p:cNvSpPr/>
          <p:nvPr/>
        </p:nvSpPr>
        <p:spPr>
          <a:xfrm flipV="1">
            <a:off x="5067299" y="4305547"/>
            <a:ext cx="6796895" cy="981024"/>
          </a:xfrm>
          <a:prstGeom prst="snip1Rect">
            <a:avLst>
              <a:gd name="adj" fmla="val 29602"/>
            </a:avLst>
          </a:prstGeom>
          <a:gradFill>
            <a:gsLst>
              <a:gs pos="0">
                <a:schemeClr val="tx2">
                  <a:lumMod val="20000"/>
                  <a:lumOff val="80000"/>
                  <a:alpha val="0"/>
                </a:schemeClr>
              </a:gs>
              <a:gs pos="37000">
                <a:schemeClr val="accent1"/>
              </a:gs>
            </a:gsLst>
            <a:lin ang="3600000" scaled="0"/>
          </a:gradFill>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99568" tIns="99568" rIns="5731383" bIns="99568" numCol="1" spcCol="1270" anchor="ctr" anchorCtr="0">
            <a:noAutofit/>
          </a:bodyPr>
          <a:lstStyle/>
          <a:p>
            <a:pPr marL="0" lvl="0" indent="0" algn="ctr" defTabSz="622300">
              <a:lnSpc>
                <a:spcPct val="90000"/>
              </a:lnSpc>
              <a:spcBef>
                <a:spcPct val="0"/>
              </a:spcBef>
              <a:spcAft>
                <a:spcPct val="35000"/>
              </a:spcAft>
              <a:buNone/>
            </a:pPr>
            <a:endParaRPr lang="en-GB" sz="1200" kern="1200"/>
          </a:p>
        </p:txBody>
      </p:sp>
      <p:sp>
        <p:nvSpPr>
          <p:cNvPr id="24" name="Rectangle: Single Corner Snipped 23">
            <a:extLst>
              <a:ext uri="{FF2B5EF4-FFF2-40B4-BE49-F238E27FC236}">
                <a16:creationId xmlns:a16="http://schemas.microsoft.com/office/drawing/2014/main" id="{4076AE08-BD12-36ED-A9C7-DF381F16073E}"/>
              </a:ext>
            </a:extLst>
          </p:cNvPr>
          <p:cNvSpPr/>
          <p:nvPr/>
        </p:nvSpPr>
        <p:spPr>
          <a:xfrm flipV="1">
            <a:off x="4834439" y="3209977"/>
            <a:ext cx="7029755" cy="981024"/>
          </a:xfrm>
          <a:prstGeom prst="snip1Rect">
            <a:avLst>
              <a:gd name="adj" fmla="val 25984"/>
            </a:avLst>
          </a:prstGeom>
          <a:gradFill>
            <a:gsLst>
              <a:gs pos="0">
                <a:schemeClr val="tx2">
                  <a:lumMod val="20000"/>
                  <a:lumOff val="80000"/>
                  <a:alpha val="0"/>
                </a:schemeClr>
              </a:gs>
              <a:gs pos="37000">
                <a:schemeClr val="accent1"/>
              </a:gs>
            </a:gsLst>
            <a:lin ang="3600000" scaled="0"/>
          </a:gradFill>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99568" tIns="99568" rIns="5731383" bIns="99568" numCol="1" spcCol="1270" anchor="ctr" anchorCtr="0">
            <a:noAutofit/>
          </a:bodyPr>
          <a:lstStyle/>
          <a:p>
            <a:pPr marL="0" lvl="0" indent="0" algn="ctr" defTabSz="622300">
              <a:lnSpc>
                <a:spcPct val="90000"/>
              </a:lnSpc>
              <a:spcBef>
                <a:spcPct val="0"/>
              </a:spcBef>
              <a:spcAft>
                <a:spcPct val="35000"/>
              </a:spcAft>
              <a:buNone/>
            </a:pPr>
            <a:endParaRPr lang="en-GB" sz="1200" kern="1200"/>
          </a:p>
        </p:txBody>
      </p:sp>
      <p:sp>
        <p:nvSpPr>
          <p:cNvPr id="21" name="Rectangle: Single Corner Snipped 20">
            <a:extLst>
              <a:ext uri="{FF2B5EF4-FFF2-40B4-BE49-F238E27FC236}">
                <a16:creationId xmlns:a16="http://schemas.microsoft.com/office/drawing/2014/main" id="{C645260A-2138-9F4E-F124-D6CC2A0359CD}"/>
              </a:ext>
            </a:extLst>
          </p:cNvPr>
          <p:cNvSpPr/>
          <p:nvPr/>
        </p:nvSpPr>
        <p:spPr>
          <a:xfrm flipV="1">
            <a:off x="4572001" y="2027300"/>
            <a:ext cx="7292194" cy="1084021"/>
          </a:xfrm>
          <a:prstGeom prst="snip1Rect">
            <a:avLst>
              <a:gd name="adj" fmla="val 22100"/>
            </a:avLst>
          </a:prstGeom>
          <a:gradFill>
            <a:gsLst>
              <a:gs pos="0">
                <a:schemeClr val="tx2">
                  <a:lumMod val="20000"/>
                  <a:lumOff val="80000"/>
                  <a:alpha val="0"/>
                </a:schemeClr>
              </a:gs>
              <a:gs pos="45000">
                <a:schemeClr val="accent1"/>
              </a:gs>
            </a:gsLst>
            <a:lin ang="3600000" scaled="0"/>
          </a:gradFill>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99568" tIns="99568" rIns="5731383" bIns="99568" numCol="1" spcCol="1270" anchor="ctr" anchorCtr="0">
            <a:noAutofit/>
          </a:bodyPr>
          <a:lstStyle/>
          <a:p>
            <a:pPr marL="0" lvl="0" indent="0" algn="ctr" defTabSz="622300">
              <a:lnSpc>
                <a:spcPct val="90000"/>
              </a:lnSpc>
              <a:spcBef>
                <a:spcPct val="0"/>
              </a:spcBef>
              <a:spcAft>
                <a:spcPct val="35000"/>
              </a:spcAft>
              <a:buNone/>
            </a:pPr>
            <a:endParaRPr lang="en-GB" sz="1200" kern="1200"/>
          </a:p>
        </p:txBody>
      </p:sp>
      <p:sp>
        <p:nvSpPr>
          <p:cNvPr id="3" name="Content Placeholder 2">
            <a:extLst>
              <a:ext uri="{FF2B5EF4-FFF2-40B4-BE49-F238E27FC236}">
                <a16:creationId xmlns:a16="http://schemas.microsoft.com/office/drawing/2014/main" id="{547F0958-6927-223F-AAD1-C4B4D5FBCC32}"/>
              </a:ext>
            </a:extLst>
          </p:cNvPr>
          <p:cNvSpPr>
            <a:spLocks noGrp="1"/>
          </p:cNvSpPr>
          <p:nvPr>
            <p:ph type="subTitle" idx="1"/>
          </p:nvPr>
        </p:nvSpPr>
        <p:spPr>
          <a:xfrm>
            <a:off x="6493054" y="2202153"/>
            <a:ext cx="5152201" cy="3536684"/>
          </a:xfrm>
        </p:spPr>
        <p:txBody>
          <a:bodyPr/>
          <a:lstStyle/>
          <a:p>
            <a:pPr>
              <a:spcAft>
                <a:spcPts val="2700"/>
              </a:spcAft>
            </a:pPr>
            <a:r>
              <a:rPr lang="en-GB" sz="1700" b="1"/>
              <a:t>Traditional solutions to increase network capacity such as building network reinforcement can be deferred to reduce costs.</a:t>
            </a:r>
          </a:p>
          <a:p>
            <a:pPr>
              <a:spcAft>
                <a:spcPts val="2700"/>
              </a:spcAft>
            </a:pPr>
            <a:r>
              <a:rPr lang="en-GB" sz="1700" b="1"/>
              <a:t>Facilitates quicker connections to congested parts of the network ahead of increasing network capacity.</a:t>
            </a:r>
          </a:p>
          <a:p>
            <a:pPr>
              <a:spcAft>
                <a:spcPts val="2700"/>
              </a:spcAft>
            </a:pPr>
            <a:r>
              <a:rPr lang="en-GB" sz="1700" b="1"/>
              <a:t>Helps maintain network supply during times of planned and unplanned outages.</a:t>
            </a:r>
          </a:p>
        </p:txBody>
      </p:sp>
      <p:pic>
        <p:nvPicPr>
          <p:cNvPr id="37" name="Graphic 36">
            <a:extLst>
              <a:ext uri="{FF2B5EF4-FFF2-40B4-BE49-F238E27FC236}">
                <a16:creationId xmlns:a16="http://schemas.microsoft.com/office/drawing/2014/main" id="{F21CEAAB-8AF9-A25F-7F6C-CE870FFFA5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03464" y="2164053"/>
            <a:ext cx="774469" cy="774469"/>
          </a:xfrm>
          <a:prstGeom prst="rect">
            <a:avLst/>
          </a:prstGeom>
        </p:spPr>
      </p:pic>
      <p:pic>
        <p:nvPicPr>
          <p:cNvPr id="39" name="Graphic 38">
            <a:extLst>
              <a:ext uri="{FF2B5EF4-FFF2-40B4-BE49-F238E27FC236}">
                <a16:creationId xmlns:a16="http://schemas.microsoft.com/office/drawing/2014/main" id="{D7940925-1B8E-A50A-A25F-40E73856B4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03464" y="3321200"/>
            <a:ext cx="774469" cy="774469"/>
          </a:xfrm>
          <a:prstGeom prst="rect">
            <a:avLst/>
          </a:prstGeom>
        </p:spPr>
      </p:pic>
      <p:pic>
        <p:nvPicPr>
          <p:cNvPr id="42" name="Graphic 41">
            <a:extLst>
              <a:ext uri="{FF2B5EF4-FFF2-40B4-BE49-F238E27FC236}">
                <a16:creationId xmlns:a16="http://schemas.microsoft.com/office/drawing/2014/main" id="{BCF5B66A-56F8-AF7A-C8D9-D10F414BB9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03462" y="4419446"/>
            <a:ext cx="774472" cy="774470"/>
          </a:xfrm>
          <a:prstGeom prst="rect">
            <a:avLst/>
          </a:prstGeom>
        </p:spPr>
      </p:pic>
      <p:pic>
        <p:nvPicPr>
          <p:cNvPr id="57" name="Graphic 56">
            <a:extLst>
              <a:ext uri="{FF2B5EF4-FFF2-40B4-BE49-F238E27FC236}">
                <a16:creationId xmlns:a16="http://schemas.microsoft.com/office/drawing/2014/main" id="{6BBDE3D7-28E1-BC3D-5BE9-01806F085D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89108" y="2173810"/>
            <a:ext cx="1204913" cy="966788"/>
          </a:xfrm>
          <a:prstGeom prst="rect">
            <a:avLst/>
          </a:prstGeom>
        </p:spPr>
      </p:pic>
      <p:pic>
        <p:nvPicPr>
          <p:cNvPr id="58" name="Graphic 57">
            <a:extLst>
              <a:ext uri="{FF2B5EF4-FFF2-40B4-BE49-F238E27FC236}">
                <a16:creationId xmlns:a16="http://schemas.microsoft.com/office/drawing/2014/main" id="{391DA03E-44DE-A782-730E-0B6ADFB8FFF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89108" y="3264033"/>
            <a:ext cx="1204913" cy="966788"/>
          </a:xfrm>
          <a:prstGeom prst="rect">
            <a:avLst/>
          </a:prstGeom>
        </p:spPr>
      </p:pic>
      <p:pic>
        <p:nvPicPr>
          <p:cNvPr id="59" name="Graphic 58">
            <a:extLst>
              <a:ext uri="{FF2B5EF4-FFF2-40B4-BE49-F238E27FC236}">
                <a16:creationId xmlns:a16="http://schemas.microsoft.com/office/drawing/2014/main" id="{5A9666F3-28B1-27B7-0E93-DB965797BD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89108" y="4350681"/>
            <a:ext cx="1204913" cy="966788"/>
          </a:xfrm>
          <a:prstGeom prst="rect">
            <a:avLst/>
          </a:prstGeom>
        </p:spPr>
      </p:pic>
    </p:spTree>
    <p:extLst>
      <p:ext uri="{BB962C8B-B14F-4D97-AF65-F5344CB8AC3E}">
        <p14:creationId xmlns:p14="http://schemas.microsoft.com/office/powerpoint/2010/main" val="18278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6" name="Picture Placeholder 15" descr="A building with solar panels and a field of wind turbines&#10;&#10;Description automatically generated">
            <a:extLst>
              <a:ext uri="{FF2B5EF4-FFF2-40B4-BE49-F238E27FC236}">
                <a16:creationId xmlns:a16="http://schemas.microsoft.com/office/drawing/2014/main" id="{09018AF6-85AC-C77F-C045-3745A9FF4BD3}"/>
              </a:ext>
            </a:extLst>
          </p:cNvPr>
          <p:cNvPicPr>
            <a:picLocks noGrp="1" noChangeAspect="1"/>
          </p:cNvPicPr>
          <p:nvPr>
            <p:ph type="pic" sz="quarter" idx="10"/>
          </p:nvPr>
        </p:nvPicPr>
        <p:blipFill>
          <a:blip r:embed="rId3">
            <a:alphaModFix amt="44000"/>
            <a:extLst>
              <a:ext uri="{28A0092B-C50C-407E-A947-70E740481C1C}">
                <a14:useLocalDpi xmlns:a14="http://schemas.microsoft.com/office/drawing/2010/main" val="0"/>
              </a:ext>
            </a:extLst>
          </a:blip>
          <a:srcRect l="224" r="224"/>
          <a:stretch>
            <a:fillRect/>
          </a:stretch>
        </p:blipFill>
        <p:spPr/>
      </p:pic>
      <p:sp>
        <p:nvSpPr>
          <p:cNvPr id="2" name="Title 1">
            <a:extLst>
              <a:ext uri="{FF2B5EF4-FFF2-40B4-BE49-F238E27FC236}">
                <a16:creationId xmlns:a16="http://schemas.microsoft.com/office/drawing/2014/main" id="{5C4FFD6E-B815-4E15-95B9-A64C68D28245}"/>
              </a:ext>
            </a:extLst>
          </p:cNvPr>
          <p:cNvSpPr>
            <a:spLocks noGrp="1"/>
          </p:cNvSpPr>
          <p:nvPr>
            <p:ph type="ctrTitle"/>
          </p:nvPr>
        </p:nvSpPr>
        <p:spPr>
          <a:xfrm>
            <a:off x="1163029" y="975852"/>
            <a:ext cx="5760000" cy="479548"/>
          </a:xfrm>
        </p:spPr>
        <p:txBody>
          <a:bodyPr/>
          <a:lstStyle/>
          <a:p>
            <a:r>
              <a:rPr lang="en-GB" sz="2800"/>
              <a:t>Using flexibility in SSEN </a:t>
            </a:r>
          </a:p>
        </p:txBody>
      </p:sp>
      <p:pic>
        <p:nvPicPr>
          <p:cNvPr id="5" name="Picture 4" descr="A computer with a pie chart on the screen&#10;&#10;Description automatically generated">
            <a:extLst>
              <a:ext uri="{FF2B5EF4-FFF2-40B4-BE49-F238E27FC236}">
                <a16:creationId xmlns:a16="http://schemas.microsoft.com/office/drawing/2014/main" id="{467753C8-5629-633A-CBC2-87D86CFAF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0" y="1269195"/>
            <a:ext cx="9833027" cy="5732142"/>
          </a:xfrm>
          <a:prstGeom prst="rect">
            <a:avLst/>
          </a:prstGeom>
        </p:spPr>
      </p:pic>
      <p:sp>
        <p:nvSpPr>
          <p:cNvPr id="25" name="Rectangle: Single Corner Snipped 24">
            <a:extLst>
              <a:ext uri="{FF2B5EF4-FFF2-40B4-BE49-F238E27FC236}">
                <a16:creationId xmlns:a16="http://schemas.microsoft.com/office/drawing/2014/main" id="{194CB11E-AE5D-3D99-2975-0324C580AB47}"/>
              </a:ext>
            </a:extLst>
          </p:cNvPr>
          <p:cNvSpPr/>
          <p:nvPr/>
        </p:nvSpPr>
        <p:spPr>
          <a:xfrm flipV="1">
            <a:off x="5138058" y="4305547"/>
            <a:ext cx="6551966" cy="981024"/>
          </a:xfrm>
          <a:prstGeom prst="snip1Rect">
            <a:avLst>
              <a:gd name="adj" fmla="val 29602"/>
            </a:avLst>
          </a:prstGeom>
          <a:gradFill>
            <a:gsLst>
              <a:gs pos="0">
                <a:schemeClr val="tx2">
                  <a:lumMod val="20000"/>
                  <a:lumOff val="80000"/>
                  <a:alpha val="0"/>
                </a:schemeClr>
              </a:gs>
              <a:gs pos="37000">
                <a:schemeClr val="accent1"/>
              </a:gs>
            </a:gsLst>
            <a:lin ang="3600000" scaled="0"/>
          </a:gradFill>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99568" tIns="99568" rIns="5731383" bIns="99568" numCol="1" spcCol="1270" anchor="ctr" anchorCtr="0">
            <a:noAutofit/>
          </a:bodyPr>
          <a:lstStyle/>
          <a:p>
            <a:pPr marL="0" lvl="0" indent="0" algn="ctr" defTabSz="622300">
              <a:lnSpc>
                <a:spcPct val="90000"/>
              </a:lnSpc>
              <a:spcBef>
                <a:spcPct val="0"/>
              </a:spcBef>
              <a:spcAft>
                <a:spcPct val="35000"/>
              </a:spcAft>
              <a:buNone/>
            </a:pPr>
            <a:endParaRPr lang="en-GB" sz="1200" kern="1200"/>
          </a:p>
        </p:txBody>
      </p:sp>
      <p:sp>
        <p:nvSpPr>
          <p:cNvPr id="24" name="Rectangle: Single Corner Snipped 23">
            <a:extLst>
              <a:ext uri="{FF2B5EF4-FFF2-40B4-BE49-F238E27FC236}">
                <a16:creationId xmlns:a16="http://schemas.microsoft.com/office/drawing/2014/main" id="{4076AE08-BD12-36ED-A9C7-DF381F16073E}"/>
              </a:ext>
            </a:extLst>
          </p:cNvPr>
          <p:cNvSpPr/>
          <p:nvPr/>
        </p:nvSpPr>
        <p:spPr>
          <a:xfrm flipV="1">
            <a:off x="4833257" y="3209977"/>
            <a:ext cx="6856766" cy="981024"/>
          </a:xfrm>
          <a:prstGeom prst="snip1Rect">
            <a:avLst>
              <a:gd name="adj" fmla="val 25984"/>
            </a:avLst>
          </a:prstGeom>
          <a:gradFill>
            <a:gsLst>
              <a:gs pos="0">
                <a:schemeClr val="tx2">
                  <a:lumMod val="20000"/>
                  <a:lumOff val="80000"/>
                  <a:alpha val="0"/>
                </a:schemeClr>
              </a:gs>
              <a:gs pos="37000">
                <a:schemeClr val="accent1"/>
              </a:gs>
            </a:gsLst>
            <a:lin ang="3600000" scaled="0"/>
          </a:gradFill>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99568" tIns="99568" rIns="5731383" bIns="99568" numCol="1" spcCol="1270" anchor="ctr" anchorCtr="0">
            <a:noAutofit/>
          </a:bodyPr>
          <a:lstStyle/>
          <a:p>
            <a:pPr marL="0" lvl="0" indent="0" algn="ctr" defTabSz="622300">
              <a:lnSpc>
                <a:spcPct val="90000"/>
              </a:lnSpc>
              <a:spcBef>
                <a:spcPct val="0"/>
              </a:spcBef>
              <a:spcAft>
                <a:spcPct val="35000"/>
              </a:spcAft>
              <a:buNone/>
            </a:pPr>
            <a:endParaRPr lang="en-GB" sz="1200" kern="1200"/>
          </a:p>
        </p:txBody>
      </p:sp>
      <p:sp>
        <p:nvSpPr>
          <p:cNvPr id="21" name="Rectangle: Single Corner Snipped 20">
            <a:extLst>
              <a:ext uri="{FF2B5EF4-FFF2-40B4-BE49-F238E27FC236}">
                <a16:creationId xmlns:a16="http://schemas.microsoft.com/office/drawing/2014/main" id="{C645260A-2138-9F4E-F124-D6CC2A0359CD}"/>
              </a:ext>
            </a:extLst>
          </p:cNvPr>
          <p:cNvSpPr/>
          <p:nvPr/>
        </p:nvSpPr>
        <p:spPr>
          <a:xfrm flipV="1">
            <a:off x="4593771" y="2027298"/>
            <a:ext cx="7096253" cy="1084021"/>
          </a:xfrm>
          <a:prstGeom prst="snip1Rect">
            <a:avLst>
              <a:gd name="adj" fmla="val 22100"/>
            </a:avLst>
          </a:prstGeom>
          <a:gradFill>
            <a:gsLst>
              <a:gs pos="0">
                <a:schemeClr val="tx2">
                  <a:lumMod val="20000"/>
                  <a:lumOff val="80000"/>
                  <a:alpha val="0"/>
                </a:schemeClr>
              </a:gs>
              <a:gs pos="45000">
                <a:schemeClr val="accent1"/>
              </a:gs>
            </a:gsLst>
            <a:lin ang="3600000" scaled="0"/>
          </a:gradFill>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99568" tIns="99568" rIns="5731383" bIns="99568" numCol="1" spcCol="1270" anchor="ctr" anchorCtr="0">
            <a:noAutofit/>
          </a:bodyPr>
          <a:lstStyle/>
          <a:p>
            <a:pPr marL="0" lvl="0" indent="0" algn="ctr" defTabSz="622300">
              <a:lnSpc>
                <a:spcPct val="90000"/>
              </a:lnSpc>
              <a:spcBef>
                <a:spcPct val="0"/>
              </a:spcBef>
              <a:spcAft>
                <a:spcPct val="35000"/>
              </a:spcAft>
              <a:buNone/>
            </a:pPr>
            <a:endParaRPr lang="en-GB" sz="1200" kern="1200"/>
          </a:p>
        </p:txBody>
      </p:sp>
      <p:sp>
        <p:nvSpPr>
          <p:cNvPr id="3" name="Content Placeholder 2">
            <a:extLst>
              <a:ext uri="{FF2B5EF4-FFF2-40B4-BE49-F238E27FC236}">
                <a16:creationId xmlns:a16="http://schemas.microsoft.com/office/drawing/2014/main" id="{547F0958-6927-223F-AAD1-C4B4D5FBCC32}"/>
              </a:ext>
            </a:extLst>
          </p:cNvPr>
          <p:cNvSpPr>
            <a:spLocks noGrp="1"/>
          </p:cNvSpPr>
          <p:nvPr>
            <p:ph type="subTitle" idx="1"/>
          </p:nvPr>
        </p:nvSpPr>
        <p:spPr>
          <a:xfrm>
            <a:off x="6493054" y="2289227"/>
            <a:ext cx="4513688" cy="3536684"/>
          </a:xfrm>
        </p:spPr>
        <p:txBody>
          <a:bodyPr/>
          <a:lstStyle/>
          <a:p>
            <a:pPr>
              <a:spcAft>
                <a:spcPts val="2700"/>
              </a:spcAft>
            </a:pPr>
            <a:r>
              <a:rPr lang="en-GB" sz="1700" b="1"/>
              <a:t>In 23/24 we spent £237,154 dispatching Flexibility Service</a:t>
            </a:r>
            <a:br>
              <a:rPr lang="en-GB" sz="1700" b="1"/>
            </a:br>
            <a:endParaRPr lang="en-GB" b="1"/>
          </a:p>
          <a:p>
            <a:pPr>
              <a:spcAft>
                <a:spcPts val="2700"/>
              </a:spcAft>
            </a:pPr>
            <a:r>
              <a:rPr lang="en-GB" sz="1700" b="1"/>
              <a:t>This year so far we have spent over £150,000 to date</a:t>
            </a:r>
            <a:br>
              <a:rPr lang="en-GB" sz="1700" b="1"/>
            </a:br>
            <a:endParaRPr lang="en-GB" sz="1700" b="1"/>
          </a:p>
          <a:p>
            <a:pPr>
              <a:spcAft>
                <a:spcPts val="2700"/>
              </a:spcAft>
            </a:pPr>
            <a:r>
              <a:rPr lang="en-GB" sz="1700" b="1"/>
              <a:t>In our last long term procurement round we tried to procure 264 MW across 22 zones</a:t>
            </a:r>
          </a:p>
        </p:txBody>
      </p:sp>
      <p:pic>
        <p:nvPicPr>
          <p:cNvPr id="37" name="Graphic 36">
            <a:extLst>
              <a:ext uri="{FF2B5EF4-FFF2-40B4-BE49-F238E27FC236}">
                <a16:creationId xmlns:a16="http://schemas.microsoft.com/office/drawing/2014/main" id="{F21CEAAB-8AF9-A25F-7F6C-CE870FFFA5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29293" y="2164053"/>
            <a:ext cx="774469" cy="774469"/>
          </a:xfrm>
          <a:prstGeom prst="rect">
            <a:avLst/>
          </a:prstGeom>
        </p:spPr>
      </p:pic>
      <p:pic>
        <p:nvPicPr>
          <p:cNvPr id="57" name="Graphic 56">
            <a:extLst>
              <a:ext uri="{FF2B5EF4-FFF2-40B4-BE49-F238E27FC236}">
                <a16:creationId xmlns:a16="http://schemas.microsoft.com/office/drawing/2014/main" id="{6BBDE3D7-28E1-BC3D-5BE9-01806F085D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14937" y="2173810"/>
            <a:ext cx="1204913" cy="966788"/>
          </a:xfrm>
          <a:prstGeom prst="rect">
            <a:avLst/>
          </a:prstGeom>
        </p:spPr>
      </p:pic>
      <p:pic>
        <p:nvPicPr>
          <p:cNvPr id="58" name="Graphic 57">
            <a:extLst>
              <a:ext uri="{FF2B5EF4-FFF2-40B4-BE49-F238E27FC236}">
                <a16:creationId xmlns:a16="http://schemas.microsoft.com/office/drawing/2014/main" id="{391DA03E-44DE-A782-730E-0B6ADFB8F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14937" y="3264033"/>
            <a:ext cx="1204913" cy="966788"/>
          </a:xfrm>
          <a:prstGeom prst="rect">
            <a:avLst/>
          </a:prstGeom>
        </p:spPr>
      </p:pic>
      <p:pic>
        <p:nvPicPr>
          <p:cNvPr id="59" name="Graphic 58">
            <a:extLst>
              <a:ext uri="{FF2B5EF4-FFF2-40B4-BE49-F238E27FC236}">
                <a16:creationId xmlns:a16="http://schemas.microsoft.com/office/drawing/2014/main" id="{5A9666F3-28B1-27B7-0E93-DB965797BD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14937" y="4350681"/>
            <a:ext cx="1204913" cy="966788"/>
          </a:xfrm>
          <a:prstGeom prst="rect">
            <a:avLst/>
          </a:prstGeom>
        </p:spPr>
      </p:pic>
      <p:pic>
        <p:nvPicPr>
          <p:cNvPr id="7" name="Graphic 6">
            <a:extLst>
              <a:ext uri="{FF2B5EF4-FFF2-40B4-BE49-F238E27FC236}">
                <a16:creationId xmlns:a16="http://schemas.microsoft.com/office/drawing/2014/main" id="{75F66595-D989-D31E-5721-4B2652ACE59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07796" y="4394538"/>
            <a:ext cx="774469" cy="774469"/>
          </a:xfrm>
          <a:prstGeom prst="rect">
            <a:avLst/>
          </a:prstGeom>
        </p:spPr>
      </p:pic>
      <p:pic>
        <p:nvPicPr>
          <p:cNvPr id="9" name="Graphic 8">
            <a:extLst>
              <a:ext uri="{FF2B5EF4-FFF2-40B4-BE49-F238E27FC236}">
                <a16:creationId xmlns:a16="http://schemas.microsoft.com/office/drawing/2014/main" id="{5665337F-2075-27ED-C80B-911FF38A29D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33522" y="3309007"/>
            <a:ext cx="793410" cy="777218"/>
          </a:xfrm>
          <a:prstGeom prst="rect">
            <a:avLst/>
          </a:prstGeom>
        </p:spPr>
      </p:pic>
    </p:spTree>
    <p:extLst>
      <p:ext uri="{BB962C8B-B14F-4D97-AF65-F5344CB8AC3E}">
        <p14:creationId xmlns:p14="http://schemas.microsoft.com/office/powerpoint/2010/main" val="302297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solar panel with leaves on it&#10;&#10;Description automatically generated">
            <a:extLst>
              <a:ext uri="{FF2B5EF4-FFF2-40B4-BE49-F238E27FC236}">
                <a16:creationId xmlns:a16="http://schemas.microsoft.com/office/drawing/2014/main" id="{4A6098D4-95D5-5E54-963C-A34FF2DF63FD}"/>
              </a:ext>
            </a:extLst>
          </p:cNvPr>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15240"/>
            <a:ext cx="12192000" cy="6827520"/>
          </a:xfrm>
          <a:prstGeom prst="rect">
            <a:avLst/>
          </a:prstGeom>
        </p:spPr>
      </p:pic>
      <p:sp>
        <p:nvSpPr>
          <p:cNvPr id="2" name="Title 1">
            <a:extLst>
              <a:ext uri="{FF2B5EF4-FFF2-40B4-BE49-F238E27FC236}">
                <a16:creationId xmlns:a16="http://schemas.microsoft.com/office/drawing/2014/main" id="{5C4FFD6E-B815-4E15-95B9-A64C68D28245}"/>
              </a:ext>
            </a:extLst>
          </p:cNvPr>
          <p:cNvSpPr>
            <a:spLocks noGrp="1"/>
          </p:cNvSpPr>
          <p:nvPr>
            <p:ph type="title"/>
          </p:nvPr>
        </p:nvSpPr>
        <p:spPr>
          <a:xfrm>
            <a:off x="464470" y="629796"/>
            <a:ext cx="9860630" cy="697831"/>
          </a:xfrm>
        </p:spPr>
        <p:txBody>
          <a:bodyPr/>
          <a:lstStyle/>
          <a:p>
            <a:r>
              <a:rPr lang="en-GB" sz="2800"/>
              <a:t>Where we have procured </a:t>
            </a:r>
            <a:br>
              <a:rPr lang="en-GB" sz="2800"/>
            </a:br>
            <a:r>
              <a:rPr lang="en-GB" sz="2800"/>
              <a:t>flexibility before</a:t>
            </a:r>
          </a:p>
        </p:txBody>
      </p:sp>
      <p:grpSp>
        <p:nvGrpSpPr>
          <p:cNvPr id="5" name="Group 4">
            <a:extLst>
              <a:ext uri="{FF2B5EF4-FFF2-40B4-BE49-F238E27FC236}">
                <a16:creationId xmlns:a16="http://schemas.microsoft.com/office/drawing/2014/main" id="{A2A90109-A13A-0DC3-3A4F-CC2547A430EB}"/>
              </a:ext>
            </a:extLst>
          </p:cNvPr>
          <p:cNvGrpSpPr/>
          <p:nvPr/>
        </p:nvGrpSpPr>
        <p:grpSpPr>
          <a:xfrm>
            <a:off x="452438" y="339952"/>
            <a:ext cx="825709" cy="177846"/>
            <a:chOff x="452438" y="265845"/>
            <a:chExt cx="825709" cy="177846"/>
          </a:xfrm>
        </p:grpSpPr>
        <p:sp>
          <p:nvSpPr>
            <p:cNvPr id="6" name="Freeform: Shape 5">
              <a:extLst>
                <a:ext uri="{FF2B5EF4-FFF2-40B4-BE49-F238E27FC236}">
                  <a16:creationId xmlns:a16="http://schemas.microsoft.com/office/drawing/2014/main" id="{14B7FD0A-BFFA-9C3A-5FDE-41E7040F3FA5}"/>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0EB21F5E-B77E-4110-F09B-6E5D03F67A32}"/>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32A9D0E-733C-6F83-BFA2-2C153B75099A}"/>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7602CB5-F4E9-7B92-BBBF-8511DCAF71DD}"/>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
        <p:nvSpPr>
          <p:cNvPr id="21" name="Rectangle: Single Corner Snipped 20">
            <a:extLst>
              <a:ext uri="{FF2B5EF4-FFF2-40B4-BE49-F238E27FC236}">
                <a16:creationId xmlns:a16="http://schemas.microsoft.com/office/drawing/2014/main" id="{C645260A-2138-9F4E-F124-D6CC2A0359CD}"/>
              </a:ext>
            </a:extLst>
          </p:cNvPr>
          <p:cNvSpPr/>
          <p:nvPr/>
        </p:nvSpPr>
        <p:spPr>
          <a:xfrm flipV="1">
            <a:off x="409260" y="2308859"/>
            <a:ext cx="4052214" cy="3893853"/>
          </a:xfrm>
          <a:prstGeom prst="snip1Rect">
            <a:avLst>
              <a:gd name="adj" fmla="val 6321"/>
            </a:avLst>
          </a:prstGeom>
          <a:gradFill>
            <a:gsLst>
              <a:gs pos="0">
                <a:schemeClr val="tx2">
                  <a:lumMod val="20000"/>
                  <a:lumOff val="80000"/>
                  <a:alpha val="0"/>
                </a:schemeClr>
              </a:gs>
              <a:gs pos="37000">
                <a:schemeClr val="accent2"/>
              </a:gs>
            </a:gsLst>
            <a:lin ang="17400000" scaled="0"/>
          </a:gradFill>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99568" tIns="99568" rIns="5731383" bIns="99568" numCol="1" spcCol="1270" anchor="ctr" anchorCtr="0">
            <a:noAutofit/>
          </a:bodyPr>
          <a:lstStyle/>
          <a:p>
            <a:pPr marL="0" lvl="0" indent="0" algn="ctr" defTabSz="622300">
              <a:lnSpc>
                <a:spcPct val="90000"/>
              </a:lnSpc>
              <a:spcBef>
                <a:spcPct val="0"/>
              </a:spcBef>
              <a:spcAft>
                <a:spcPct val="35000"/>
              </a:spcAft>
              <a:buNone/>
            </a:pPr>
            <a:endParaRPr lang="en-GB" sz="1200" kern="1200"/>
          </a:p>
        </p:txBody>
      </p:sp>
      <p:sp>
        <p:nvSpPr>
          <p:cNvPr id="13" name="Rectangle: Single Corner Snipped 12">
            <a:extLst>
              <a:ext uri="{FF2B5EF4-FFF2-40B4-BE49-F238E27FC236}">
                <a16:creationId xmlns:a16="http://schemas.microsoft.com/office/drawing/2014/main" id="{77417816-B60A-0810-F987-F267E1116275}"/>
              </a:ext>
            </a:extLst>
          </p:cNvPr>
          <p:cNvSpPr/>
          <p:nvPr/>
        </p:nvSpPr>
        <p:spPr>
          <a:xfrm flipV="1">
            <a:off x="4777603" y="1327627"/>
            <a:ext cx="4766144" cy="4906820"/>
          </a:xfrm>
          <a:prstGeom prst="snip1Rect">
            <a:avLst>
              <a:gd name="adj" fmla="val 6321"/>
            </a:avLst>
          </a:prstGeom>
          <a:gradFill>
            <a:gsLst>
              <a:gs pos="0">
                <a:schemeClr val="tx2">
                  <a:lumMod val="20000"/>
                  <a:lumOff val="80000"/>
                  <a:alpha val="0"/>
                </a:schemeClr>
              </a:gs>
              <a:gs pos="37000">
                <a:schemeClr val="accent2"/>
              </a:gs>
            </a:gsLst>
            <a:lin ang="17400000" scaled="0"/>
          </a:gradFill>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99568" tIns="99568" rIns="5731383" bIns="99568" numCol="1" spcCol="1270" anchor="ctr" anchorCtr="0">
            <a:noAutofit/>
          </a:bodyPr>
          <a:lstStyle/>
          <a:p>
            <a:pPr marL="0" lvl="0" indent="0" algn="ctr" defTabSz="622300">
              <a:lnSpc>
                <a:spcPct val="90000"/>
              </a:lnSpc>
              <a:spcBef>
                <a:spcPct val="0"/>
              </a:spcBef>
              <a:spcAft>
                <a:spcPct val="35000"/>
              </a:spcAft>
              <a:buNone/>
            </a:pPr>
            <a:endParaRPr lang="en-GB" sz="1200" u="sng" kern="1200"/>
          </a:p>
        </p:txBody>
      </p:sp>
      <p:sp>
        <p:nvSpPr>
          <p:cNvPr id="41" name="Rectangle: Single Corner Snipped 40">
            <a:extLst>
              <a:ext uri="{FF2B5EF4-FFF2-40B4-BE49-F238E27FC236}">
                <a16:creationId xmlns:a16="http://schemas.microsoft.com/office/drawing/2014/main" id="{8DA5BA5E-F043-A2F8-0F36-A45D9A4E0A38}"/>
              </a:ext>
            </a:extLst>
          </p:cNvPr>
          <p:cNvSpPr/>
          <p:nvPr/>
        </p:nvSpPr>
        <p:spPr>
          <a:xfrm flipV="1">
            <a:off x="9808505" y="1321384"/>
            <a:ext cx="1915184" cy="4906820"/>
          </a:xfrm>
          <a:prstGeom prst="snip1Rect">
            <a:avLst>
              <a:gd name="adj" fmla="val 10113"/>
            </a:avLst>
          </a:prstGeom>
          <a:gradFill>
            <a:gsLst>
              <a:gs pos="0">
                <a:schemeClr val="tx2">
                  <a:lumMod val="20000"/>
                  <a:lumOff val="80000"/>
                  <a:alpha val="0"/>
                </a:schemeClr>
              </a:gs>
              <a:gs pos="37000">
                <a:schemeClr val="accent2"/>
              </a:gs>
            </a:gsLst>
            <a:lin ang="17400000" scaled="0"/>
          </a:gradFill>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99568" tIns="99568" rIns="5731383" bIns="99568" numCol="1" spcCol="1270" anchor="ctr" anchorCtr="0">
            <a:noAutofit/>
          </a:bodyPr>
          <a:lstStyle/>
          <a:p>
            <a:pPr marL="0" lvl="0" indent="0" algn="ctr" defTabSz="622300">
              <a:lnSpc>
                <a:spcPct val="90000"/>
              </a:lnSpc>
              <a:spcBef>
                <a:spcPct val="0"/>
              </a:spcBef>
              <a:spcAft>
                <a:spcPct val="35000"/>
              </a:spcAft>
              <a:buNone/>
            </a:pPr>
            <a:endParaRPr lang="en-GB" sz="1200" kern="1200"/>
          </a:p>
        </p:txBody>
      </p:sp>
      <p:grpSp>
        <p:nvGrpSpPr>
          <p:cNvPr id="53" name="Group 52">
            <a:extLst>
              <a:ext uri="{FF2B5EF4-FFF2-40B4-BE49-F238E27FC236}">
                <a16:creationId xmlns:a16="http://schemas.microsoft.com/office/drawing/2014/main" id="{8D1370A7-74E8-9D99-C06F-EBEA34AC2FF0}"/>
              </a:ext>
            </a:extLst>
          </p:cNvPr>
          <p:cNvGrpSpPr/>
          <p:nvPr/>
        </p:nvGrpSpPr>
        <p:grpSpPr>
          <a:xfrm>
            <a:off x="9958925" y="1508634"/>
            <a:ext cx="1633356" cy="4583726"/>
            <a:chOff x="9479625" y="927462"/>
            <a:chExt cx="1826951" cy="5127015"/>
          </a:xfrm>
        </p:grpSpPr>
        <p:pic>
          <p:nvPicPr>
            <p:cNvPr id="44" name="Picture 43">
              <a:extLst>
                <a:ext uri="{FF2B5EF4-FFF2-40B4-BE49-F238E27FC236}">
                  <a16:creationId xmlns:a16="http://schemas.microsoft.com/office/drawing/2014/main" id="{CFF49424-D6C5-FAF8-9F16-7F9F9441291A}"/>
                </a:ext>
              </a:extLst>
            </p:cNvPr>
            <p:cNvPicPr>
              <a:picLocks noChangeAspect="1"/>
            </p:cNvPicPr>
            <p:nvPr/>
          </p:nvPicPr>
          <p:blipFill>
            <a:blip r:embed="rId4"/>
            <a:stretch>
              <a:fillRect/>
            </a:stretch>
          </p:blipFill>
          <p:spPr>
            <a:xfrm>
              <a:off x="9479625" y="927462"/>
              <a:ext cx="1826951" cy="3105395"/>
            </a:xfrm>
            <a:prstGeom prst="rect">
              <a:avLst/>
            </a:prstGeom>
          </p:spPr>
        </p:pic>
        <p:pic>
          <p:nvPicPr>
            <p:cNvPr id="46" name="Picture 45">
              <a:extLst>
                <a:ext uri="{FF2B5EF4-FFF2-40B4-BE49-F238E27FC236}">
                  <a16:creationId xmlns:a16="http://schemas.microsoft.com/office/drawing/2014/main" id="{C5F070F0-2290-B408-DDE0-F92ACB05A593}"/>
                </a:ext>
              </a:extLst>
            </p:cNvPr>
            <p:cNvPicPr>
              <a:picLocks noChangeAspect="1"/>
            </p:cNvPicPr>
            <p:nvPr/>
          </p:nvPicPr>
          <p:blipFill>
            <a:blip r:embed="rId5"/>
            <a:stretch>
              <a:fillRect/>
            </a:stretch>
          </p:blipFill>
          <p:spPr>
            <a:xfrm>
              <a:off x="9479625" y="4123416"/>
              <a:ext cx="1826951" cy="1931061"/>
            </a:xfrm>
            <a:prstGeom prst="rect">
              <a:avLst/>
            </a:prstGeom>
          </p:spPr>
        </p:pic>
      </p:grpSp>
      <p:sp>
        <p:nvSpPr>
          <p:cNvPr id="56" name="Right Triangle 55">
            <a:extLst>
              <a:ext uri="{FF2B5EF4-FFF2-40B4-BE49-F238E27FC236}">
                <a16:creationId xmlns:a16="http://schemas.microsoft.com/office/drawing/2014/main" id="{61324A4A-ECCC-A26E-C1AB-AAC337EAC093}"/>
              </a:ext>
            </a:extLst>
          </p:cNvPr>
          <p:cNvSpPr/>
          <p:nvPr/>
        </p:nvSpPr>
        <p:spPr>
          <a:xfrm rot="16200000">
            <a:off x="11372607" y="5843667"/>
            <a:ext cx="248693" cy="248693"/>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Graphic 59">
            <a:extLst>
              <a:ext uri="{FF2B5EF4-FFF2-40B4-BE49-F238E27FC236}">
                <a16:creationId xmlns:a16="http://schemas.microsoft.com/office/drawing/2014/main" id="{05D28E7B-5233-9D2C-7EF0-48CEFCCB52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45393" y="4845618"/>
            <a:ext cx="1866215" cy="1474092"/>
          </a:xfrm>
          <a:prstGeom prst="rect">
            <a:avLst/>
          </a:prstGeom>
        </p:spPr>
      </p:pic>
      <p:pic>
        <p:nvPicPr>
          <p:cNvPr id="62" name="Picture 61">
            <a:extLst>
              <a:ext uri="{FF2B5EF4-FFF2-40B4-BE49-F238E27FC236}">
                <a16:creationId xmlns:a16="http://schemas.microsoft.com/office/drawing/2014/main" id="{866EFC8B-C1B6-B8D7-FAF0-78685867BA5E}"/>
              </a:ext>
            </a:extLst>
          </p:cNvPr>
          <p:cNvPicPr>
            <a:picLocks noChangeAspect="1"/>
          </p:cNvPicPr>
          <p:nvPr/>
        </p:nvPicPr>
        <p:blipFill rotWithShape="1">
          <a:blip r:embed="rId8"/>
          <a:srcRect t="-1" r="6099" b="2427"/>
          <a:stretch/>
        </p:blipFill>
        <p:spPr>
          <a:xfrm>
            <a:off x="521344" y="2470143"/>
            <a:ext cx="3805531" cy="3606808"/>
          </a:xfrm>
          <a:prstGeom prst="rect">
            <a:avLst/>
          </a:prstGeom>
        </p:spPr>
      </p:pic>
      <p:sp>
        <p:nvSpPr>
          <p:cNvPr id="32" name="Right Triangle 31">
            <a:extLst>
              <a:ext uri="{FF2B5EF4-FFF2-40B4-BE49-F238E27FC236}">
                <a16:creationId xmlns:a16="http://schemas.microsoft.com/office/drawing/2014/main" id="{66517FE6-0DFB-389D-C429-E2784B1AF4FD}"/>
              </a:ext>
            </a:extLst>
          </p:cNvPr>
          <p:cNvSpPr/>
          <p:nvPr/>
        </p:nvSpPr>
        <p:spPr>
          <a:xfrm rot="16200000">
            <a:off x="4065711" y="5782958"/>
            <a:ext cx="297972" cy="297972"/>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C40D3177-DDBE-B235-936D-A2C47E9F33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53532" y="4802804"/>
            <a:ext cx="1869092" cy="1476364"/>
          </a:xfrm>
          <a:prstGeom prst="rect">
            <a:avLst/>
          </a:prstGeom>
        </p:spPr>
      </p:pic>
      <p:pic>
        <p:nvPicPr>
          <p:cNvPr id="64" name="Picture 63">
            <a:extLst>
              <a:ext uri="{FF2B5EF4-FFF2-40B4-BE49-F238E27FC236}">
                <a16:creationId xmlns:a16="http://schemas.microsoft.com/office/drawing/2014/main" id="{84BA1C05-94F0-A853-5F9B-28F933FE4A1C}"/>
              </a:ext>
            </a:extLst>
          </p:cNvPr>
          <p:cNvPicPr>
            <a:picLocks noChangeAspect="1"/>
          </p:cNvPicPr>
          <p:nvPr/>
        </p:nvPicPr>
        <p:blipFill rotWithShape="1">
          <a:blip r:embed="rId9"/>
          <a:srcRect l="6834" r="-144" b="953"/>
          <a:stretch/>
        </p:blipFill>
        <p:spPr>
          <a:xfrm>
            <a:off x="4922298" y="1508634"/>
            <a:ext cx="4501870" cy="4583726"/>
          </a:xfrm>
          <a:prstGeom prst="rect">
            <a:avLst/>
          </a:prstGeom>
        </p:spPr>
      </p:pic>
      <p:sp>
        <p:nvSpPr>
          <p:cNvPr id="28" name="Right Triangle 27">
            <a:extLst>
              <a:ext uri="{FF2B5EF4-FFF2-40B4-BE49-F238E27FC236}">
                <a16:creationId xmlns:a16="http://schemas.microsoft.com/office/drawing/2014/main" id="{6F206F56-79A1-902F-142A-078BAE611C3F}"/>
              </a:ext>
            </a:extLst>
          </p:cNvPr>
          <p:cNvSpPr/>
          <p:nvPr/>
        </p:nvSpPr>
        <p:spPr>
          <a:xfrm rot="16200000">
            <a:off x="9165012" y="5813417"/>
            <a:ext cx="297513" cy="297513"/>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17" name="Graphic 16">
            <a:extLst>
              <a:ext uri="{FF2B5EF4-FFF2-40B4-BE49-F238E27FC236}">
                <a16:creationId xmlns:a16="http://schemas.microsoft.com/office/drawing/2014/main" id="{8635D9AF-849C-E017-52C9-21CE0307BD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51113" y="4836697"/>
            <a:ext cx="1866215" cy="1474092"/>
          </a:xfrm>
          <a:prstGeom prst="rect">
            <a:avLst/>
          </a:prstGeom>
        </p:spPr>
      </p:pic>
    </p:spTree>
    <p:extLst>
      <p:ext uri="{BB962C8B-B14F-4D97-AF65-F5344CB8AC3E}">
        <p14:creationId xmlns:p14="http://schemas.microsoft.com/office/powerpoint/2010/main" val="239987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PRESENTATION_ID" val="00000000-0000-0000-0000-000000000000"/>
  <p:tag name="SLIDO_APP_VERSION" val="1.6.1.4122"/>
  <p:tag name="SLIDO_EVENT_SECTION_UUID" val="052686fd-e2be-46a3-90a3-3c8713690145"/>
  <p:tag name="SLIDO_EVENT_UUID" val="f79046fe-a8e8-41a5-bcde-5e5233a264ad"/>
</p:tagLst>
</file>

<file path=ppt/tags/tag1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0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0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0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0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0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0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0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0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0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0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1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1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1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1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1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1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1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1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2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2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2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2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2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2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2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2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2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2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3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3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3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3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3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3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3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3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3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3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4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4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4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4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4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4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4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4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2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2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2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2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2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2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2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2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2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2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3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3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3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3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3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3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3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3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3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7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7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7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7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7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7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7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7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heme/theme1.xml><?xml version="1.0" encoding="utf-8"?>
<a:theme xmlns:a="http://schemas.openxmlformats.org/drawingml/2006/main" name="White">
  <a:themeElements>
    <a:clrScheme name="SSEN">
      <a:dk1>
        <a:sysClr val="windowText" lastClr="000000"/>
      </a:dk1>
      <a:lt1>
        <a:sysClr val="window" lastClr="FFFFFF"/>
      </a:lt1>
      <a:dk2>
        <a:srgbClr val="253746"/>
      </a:dk2>
      <a:lt2>
        <a:srgbClr val="808999"/>
      </a:lt2>
      <a:accent1>
        <a:srgbClr val="003E66"/>
      </a:accent1>
      <a:accent2>
        <a:srgbClr val="5B8E9F"/>
      </a:accent2>
      <a:accent3>
        <a:srgbClr val="EBAC00"/>
      </a:accent3>
      <a:accent4>
        <a:srgbClr val="629C49"/>
      </a:accent4>
      <a:accent5>
        <a:srgbClr val="A677A6"/>
      </a:accent5>
      <a:accent6>
        <a:srgbClr val="253746"/>
      </a:accent6>
      <a:hlink>
        <a:srgbClr val="003E66"/>
      </a:hlink>
      <a:folHlink>
        <a:srgbClr val="253746"/>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N_ELT_20211011.potx" id="{FC086710-BCFD-4D3E-986D-FACD717553BF}" vid="{620EBA04-9C9B-4298-BF8A-CCA6DCF98F6C}"/>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White">
  <a:themeElements>
    <a:clrScheme name="SSEN">
      <a:dk1>
        <a:sysClr val="windowText" lastClr="000000"/>
      </a:dk1>
      <a:lt1>
        <a:sysClr val="window" lastClr="FFFFFF"/>
      </a:lt1>
      <a:dk2>
        <a:srgbClr val="253746"/>
      </a:dk2>
      <a:lt2>
        <a:srgbClr val="808999"/>
      </a:lt2>
      <a:accent1>
        <a:srgbClr val="003E66"/>
      </a:accent1>
      <a:accent2>
        <a:srgbClr val="5B8E9F"/>
      </a:accent2>
      <a:accent3>
        <a:srgbClr val="EBAC00"/>
      </a:accent3>
      <a:accent4>
        <a:srgbClr val="629C49"/>
      </a:accent4>
      <a:accent5>
        <a:srgbClr val="A677A6"/>
      </a:accent5>
      <a:accent6>
        <a:srgbClr val="253746"/>
      </a:accent6>
      <a:hlink>
        <a:srgbClr val="003E66"/>
      </a:hlink>
      <a:folHlink>
        <a:srgbClr val="253746"/>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N_ELT_20211011.potx" id="{FC086710-BCFD-4D3E-986D-FACD717553BF}" vid="{620EBA04-9C9B-4298-BF8A-CCA6DCF98F6C}"/>
    </a:ext>
  </a:extLst>
</a:theme>
</file>

<file path=ppt/theme/theme3.xml><?xml version="1.0" encoding="utf-8"?>
<a:theme xmlns:a="http://schemas.openxmlformats.org/drawingml/2006/main" name="1_SSEN Theme">
  <a:themeElements>
    <a:clrScheme name="SSEN">
      <a:dk1>
        <a:sysClr val="windowText" lastClr="000000"/>
      </a:dk1>
      <a:lt1>
        <a:sysClr val="window" lastClr="FFFFFF"/>
      </a:lt1>
      <a:dk2>
        <a:srgbClr val="253746"/>
      </a:dk2>
      <a:lt2>
        <a:srgbClr val="808999"/>
      </a:lt2>
      <a:accent1>
        <a:srgbClr val="003E66"/>
      </a:accent1>
      <a:accent2>
        <a:srgbClr val="5B8E9F"/>
      </a:accent2>
      <a:accent3>
        <a:srgbClr val="EBAC00"/>
      </a:accent3>
      <a:accent4>
        <a:srgbClr val="629C49"/>
      </a:accent4>
      <a:accent5>
        <a:srgbClr val="A677A6"/>
      </a:accent5>
      <a:accent6>
        <a:srgbClr val="253746"/>
      </a:accent6>
      <a:hlink>
        <a:srgbClr val="003E66"/>
      </a:hlink>
      <a:folHlink>
        <a:srgbClr val="253746"/>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N Theme" id="{1E56F7A4-FB14-4766-A865-0CFB45BD1892}" vid="{9560FCF7-9DB3-4073-909A-5DFF7373BAF8}"/>
    </a:ext>
  </a:extLst>
</a:theme>
</file>

<file path=ppt/theme/theme4.xml><?xml version="1.0" encoding="utf-8"?>
<a:theme xmlns:a="http://schemas.openxmlformats.org/drawingml/2006/main" name="2_White">
  <a:themeElements>
    <a:clrScheme name="SSEN">
      <a:dk1>
        <a:sysClr val="windowText" lastClr="000000"/>
      </a:dk1>
      <a:lt1>
        <a:sysClr val="window" lastClr="FFFFFF"/>
      </a:lt1>
      <a:dk2>
        <a:srgbClr val="253746"/>
      </a:dk2>
      <a:lt2>
        <a:srgbClr val="808999"/>
      </a:lt2>
      <a:accent1>
        <a:srgbClr val="003E66"/>
      </a:accent1>
      <a:accent2>
        <a:srgbClr val="5B8E9F"/>
      </a:accent2>
      <a:accent3>
        <a:srgbClr val="EBAC00"/>
      </a:accent3>
      <a:accent4>
        <a:srgbClr val="629C49"/>
      </a:accent4>
      <a:accent5>
        <a:srgbClr val="A677A6"/>
      </a:accent5>
      <a:accent6>
        <a:srgbClr val="253746"/>
      </a:accent6>
      <a:hlink>
        <a:srgbClr val="003E66"/>
      </a:hlink>
      <a:folHlink>
        <a:srgbClr val="253746"/>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N_ELT_20211011.potx" id="{FC086710-BCFD-4D3E-986D-FACD717553BF}" vid="{620EBA04-9C9B-4298-BF8A-CCA6DCF98F6C}"/>
    </a:ext>
  </a:extLst>
</a:theme>
</file>

<file path=ppt/theme/theme5.xml><?xml version="1.0" encoding="utf-8"?>
<a:theme xmlns:a="http://schemas.openxmlformats.org/drawingml/2006/main" name="1_White">
  <a:themeElements>
    <a:clrScheme name="SSEN">
      <a:dk1>
        <a:sysClr val="windowText" lastClr="000000"/>
      </a:dk1>
      <a:lt1>
        <a:sysClr val="window" lastClr="FFFFFF"/>
      </a:lt1>
      <a:dk2>
        <a:srgbClr val="253746"/>
      </a:dk2>
      <a:lt2>
        <a:srgbClr val="808999"/>
      </a:lt2>
      <a:accent1>
        <a:srgbClr val="003E66"/>
      </a:accent1>
      <a:accent2>
        <a:srgbClr val="5B8E9F"/>
      </a:accent2>
      <a:accent3>
        <a:srgbClr val="EBAC00"/>
      </a:accent3>
      <a:accent4>
        <a:srgbClr val="629C49"/>
      </a:accent4>
      <a:accent5>
        <a:srgbClr val="A677A6"/>
      </a:accent5>
      <a:accent6>
        <a:srgbClr val="253746"/>
      </a:accent6>
      <a:hlink>
        <a:srgbClr val="003E66"/>
      </a:hlink>
      <a:folHlink>
        <a:srgbClr val="253746"/>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N_ELT_20211011.potx" id="{FC086710-BCFD-4D3E-986D-FACD717553BF}" vid="{620EBA04-9C9B-4298-BF8A-CCA6DCF98F6C}"/>
    </a:ext>
  </a:extLst>
</a:theme>
</file>

<file path=ppt/theme/theme6.xml><?xml version="1.0" encoding="utf-8"?>
<a:theme xmlns:a="http://schemas.openxmlformats.org/drawingml/2006/main" name="4_White">
  <a:themeElements>
    <a:clrScheme name="SSEN">
      <a:dk1>
        <a:sysClr val="windowText" lastClr="000000"/>
      </a:dk1>
      <a:lt1>
        <a:sysClr val="window" lastClr="FFFFFF"/>
      </a:lt1>
      <a:dk2>
        <a:srgbClr val="253746"/>
      </a:dk2>
      <a:lt2>
        <a:srgbClr val="808999"/>
      </a:lt2>
      <a:accent1>
        <a:srgbClr val="003E66"/>
      </a:accent1>
      <a:accent2>
        <a:srgbClr val="5B8E9F"/>
      </a:accent2>
      <a:accent3>
        <a:srgbClr val="EBAC00"/>
      </a:accent3>
      <a:accent4>
        <a:srgbClr val="629C49"/>
      </a:accent4>
      <a:accent5>
        <a:srgbClr val="A677A6"/>
      </a:accent5>
      <a:accent6>
        <a:srgbClr val="253746"/>
      </a:accent6>
      <a:hlink>
        <a:srgbClr val="003E66"/>
      </a:hlink>
      <a:folHlink>
        <a:srgbClr val="253746"/>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N_ELT_20211011.potx" id="{FC086710-BCFD-4D3E-986D-FACD717553BF}" vid="{620EBA04-9C9B-4298-BF8A-CCA6DCF98F6C}"/>
    </a:ext>
  </a:extLst>
</a:theme>
</file>

<file path=ppt/theme/theme7.xml><?xml version="1.0" encoding="utf-8"?>
<a:theme xmlns:a="http://schemas.openxmlformats.org/drawingml/2006/main" name="2_SSEN Theme">
  <a:themeElements>
    <a:clrScheme name="SSEN">
      <a:dk1>
        <a:sysClr val="windowText" lastClr="000000"/>
      </a:dk1>
      <a:lt1>
        <a:sysClr val="window" lastClr="FFFFFF"/>
      </a:lt1>
      <a:dk2>
        <a:srgbClr val="253746"/>
      </a:dk2>
      <a:lt2>
        <a:srgbClr val="808999"/>
      </a:lt2>
      <a:accent1>
        <a:srgbClr val="003E66"/>
      </a:accent1>
      <a:accent2>
        <a:srgbClr val="5B8E9F"/>
      </a:accent2>
      <a:accent3>
        <a:srgbClr val="EBAC00"/>
      </a:accent3>
      <a:accent4>
        <a:srgbClr val="629C49"/>
      </a:accent4>
      <a:accent5>
        <a:srgbClr val="A677A6"/>
      </a:accent5>
      <a:accent6>
        <a:srgbClr val="253746"/>
      </a:accent6>
      <a:hlink>
        <a:srgbClr val="003E66"/>
      </a:hlink>
      <a:folHlink>
        <a:srgbClr val="253746"/>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N Theme" id="{1E56F7A4-FB14-4766-A865-0CFB45BD1892}" vid="{9560FCF7-9DB3-4073-909A-5DFF7373BAF8}"/>
    </a:ext>
  </a:extLst>
</a:theme>
</file>

<file path=ppt/theme/theme8.xml><?xml version="1.0" encoding="utf-8"?>
<a:theme xmlns:a="http://schemas.openxmlformats.org/drawingml/2006/main" name="5_White">
  <a:themeElements>
    <a:clrScheme name="SSEN">
      <a:dk1>
        <a:sysClr val="windowText" lastClr="000000"/>
      </a:dk1>
      <a:lt1>
        <a:sysClr val="window" lastClr="FFFFFF"/>
      </a:lt1>
      <a:dk2>
        <a:srgbClr val="253746"/>
      </a:dk2>
      <a:lt2>
        <a:srgbClr val="808999"/>
      </a:lt2>
      <a:accent1>
        <a:srgbClr val="003E66"/>
      </a:accent1>
      <a:accent2>
        <a:srgbClr val="5B8E9F"/>
      </a:accent2>
      <a:accent3>
        <a:srgbClr val="EBAC00"/>
      </a:accent3>
      <a:accent4>
        <a:srgbClr val="629C49"/>
      </a:accent4>
      <a:accent5>
        <a:srgbClr val="A677A6"/>
      </a:accent5>
      <a:accent6>
        <a:srgbClr val="253746"/>
      </a:accent6>
      <a:hlink>
        <a:srgbClr val="003E66"/>
      </a:hlink>
      <a:folHlink>
        <a:srgbClr val="253746"/>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N_ELT_20211011.potx" id="{FC086710-BCFD-4D3E-986D-FACD717553BF}" vid="{620EBA04-9C9B-4298-BF8A-CCA6DCF98F6C}"/>
    </a:ext>
  </a:extLst>
</a:theme>
</file>

<file path=ppt/theme/theme9.xml><?xml version="1.0" encoding="utf-8"?>
<a:theme xmlns:a="http://schemas.openxmlformats.org/drawingml/2006/main" name="3_SSEN Theme">
  <a:themeElements>
    <a:clrScheme name="SSEN">
      <a:dk1>
        <a:sysClr val="windowText" lastClr="000000"/>
      </a:dk1>
      <a:lt1>
        <a:sysClr val="window" lastClr="FFFFFF"/>
      </a:lt1>
      <a:dk2>
        <a:srgbClr val="253746"/>
      </a:dk2>
      <a:lt2>
        <a:srgbClr val="808999"/>
      </a:lt2>
      <a:accent1>
        <a:srgbClr val="003E66"/>
      </a:accent1>
      <a:accent2>
        <a:srgbClr val="5B8E9F"/>
      </a:accent2>
      <a:accent3>
        <a:srgbClr val="EBAC00"/>
      </a:accent3>
      <a:accent4>
        <a:srgbClr val="629C49"/>
      </a:accent4>
      <a:accent5>
        <a:srgbClr val="A677A6"/>
      </a:accent5>
      <a:accent6>
        <a:srgbClr val="253746"/>
      </a:accent6>
      <a:hlink>
        <a:srgbClr val="003E66"/>
      </a:hlink>
      <a:folHlink>
        <a:srgbClr val="253746"/>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N Theme" id="{1E56F7A4-FB14-4766-A865-0CFB45BD1892}" vid="{9560FCF7-9DB3-4073-909A-5DFF7373BAF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30f7c68-f84d-4d0c-bb85-d5b9b2a4bfbc" xsi:nil="true"/>
    <lcf76f155ced4ddcb4097134ff3c332f xmlns="bac47ec2-6222-4f0f-9d68-0b8aa77dfcd1">
      <Terms xmlns="http://schemas.microsoft.com/office/infopath/2007/PartnerControls"/>
    </lcf76f155ced4ddcb4097134ff3c332f>
    <SharedWithUsers xmlns="330f7c68-f84d-4d0c-bb85-d5b9b2a4bfbc">
      <UserInfo>
        <DisplayName>Morrissey, Fiona (Distribution)</DisplayName>
        <AccountId>39</AccountId>
        <AccountType/>
      </UserInfo>
      <UserInfo>
        <DisplayName>Hartshorn, Richard (Distribution)</DisplayName>
        <AccountId>135</AccountId>
        <AccountType/>
      </UserInfo>
      <UserInfo>
        <DisplayName>Cantegreil, Clothilde (Distribution)</DisplayName>
        <AccountId>171</AccountId>
        <AccountType/>
      </UserInfo>
      <UserInfo>
        <DisplayName>Marshall, Lewis (Distribution)</DisplayName>
        <AccountId>209</AccountId>
        <AccountType/>
      </UserInfo>
      <UserInfo>
        <DisplayName>Winning, Catherine (Distribution)</DisplayName>
        <AccountId>64</AccountId>
        <AccountType/>
      </UserInfo>
      <UserInfo>
        <DisplayName>Beveridge, Susan E</DisplayName>
        <AccountId>20</AccountId>
        <AccountType/>
      </UserInfo>
      <UserInfo>
        <DisplayName>Porter, Elizabeth (Distribution)</DisplayName>
        <AccountId>29</AccountId>
        <AccountType/>
      </UserInfo>
      <UserInfo>
        <DisplayName>Smith, Emily (Distribution)</DisplayName>
        <AccountId>12</AccountId>
        <AccountType/>
      </UserInfo>
      <UserInfo>
        <DisplayName>Dallas, Iain (Distribution)</DisplayName>
        <AccountId>195</AccountId>
        <AccountType/>
      </UserInfo>
      <UserInfo>
        <DisplayName>Carr, Patricia (Distribution)</DisplayName>
        <AccountId>43</AccountId>
        <AccountType/>
      </UserInfo>
      <UserInfo>
        <DisplayName>Stainton, Lyndsey (Distribution)</DisplayName>
        <AccountId>298</AccountId>
        <AccountType/>
      </UserInfo>
      <UserInfo>
        <DisplayName>Robertson, Helen-Monica (Distribution)</DisplayName>
        <AccountId>304</AccountId>
        <AccountType/>
      </UserInfo>
      <UserInfo>
        <DisplayName>Lewis, Simon (Distribution)</DisplayName>
        <AccountId>15</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5E243504CB5AF429D425675908E329A" ma:contentTypeVersion="16" ma:contentTypeDescription="Create a new document." ma:contentTypeScope="" ma:versionID="a44efa2fb3d25e3c2414eaa5a30bbcdf">
  <xsd:schema xmlns:xsd="http://www.w3.org/2001/XMLSchema" xmlns:xs="http://www.w3.org/2001/XMLSchema" xmlns:p="http://schemas.microsoft.com/office/2006/metadata/properties" xmlns:ns1="http://schemas.microsoft.com/sharepoint/v3" xmlns:ns2="bac47ec2-6222-4f0f-9d68-0b8aa77dfcd1" xmlns:ns3="330f7c68-f84d-4d0c-bb85-d5b9b2a4bfbc" targetNamespace="http://schemas.microsoft.com/office/2006/metadata/properties" ma:root="true" ma:fieldsID="dfd14419f97b4e92971b3b1eea26ef9a" ns1:_="" ns2:_="" ns3:_="">
    <xsd:import namespace="http://schemas.microsoft.com/sharepoint/v3"/>
    <xsd:import namespace="bac47ec2-6222-4f0f-9d68-0b8aa77dfcd1"/>
    <xsd:import namespace="330f7c68-f84d-4d0c-bb85-d5b9b2a4bfb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ObjectDetectorVersion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c47ec2-6222-4f0f-9d68-0b8aa77dfc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0fa5b73-c91b-4169-bfc8-b85bc92a646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0f7c68-f84d-4d0c-bb85-d5b9b2a4bfb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530604f-af12-40ee-808a-fffba5da8ab4}" ma:internalName="TaxCatchAll" ma:showField="CatchAllData" ma:web="330f7c68-f84d-4d0c-bb85-d5b9b2a4bf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E1DAD2-5B4F-472E-9D9E-CD2DC1737899}">
  <ds:schemaRefs>
    <ds:schemaRef ds:uri="http://schemas.microsoft.com/sharepoint/v3/contenttype/forms"/>
  </ds:schemaRefs>
</ds:datastoreItem>
</file>

<file path=customXml/itemProps2.xml><?xml version="1.0" encoding="utf-8"?>
<ds:datastoreItem xmlns:ds="http://schemas.openxmlformats.org/officeDocument/2006/customXml" ds:itemID="{DD9F77A7-0A6B-4A69-AC28-1D6F214D2BC2}">
  <ds:schemaRefs>
    <ds:schemaRef ds:uri="http://purl.org/dc/dcmitype/"/>
    <ds:schemaRef ds:uri="8a146ac8-57b8-400b-9b4e-17fb74d8cc93"/>
    <ds:schemaRef ds:uri="http://schemas.openxmlformats.org/package/2006/metadata/core-properties"/>
    <ds:schemaRef ds:uri="http://purl.org/dc/terms/"/>
    <ds:schemaRef ds:uri="http://www.w3.org/XML/1998/namespace"/>
    <ds:schemaRef ds:uri="http://schemas.microsoft.com/office/2006/documentManagement/types"/>
    <ds:schemaRef ds:uri="http://schemas.microsoft.com/office/infopath/2007/PartnerControls"/>
    <ds:schemaRef ds:uri="82fe6656-41d8-448e-9020-eff81fcda23a"/>
    <ds:schemaRef ds:uri="http://schemas.microsoft.com/office/2006/metadata/properties"/>
    <ds:schemaRef ds:uri="http://purl.org/dc/elements/1.1/"/>
    <ds:schemaRef ds:uri="330f7c68-f84d-4d0c-bb85-d5b9b2a4bfbc"/>
    <ds:schemaRef ds:uri="bac47ec2-6222-4f0f-9d68-0b8aa77dfcd1"/>
    <ds:schemaRef ds:uri="http://schemas.microsoft.com/sharepoint/v3"/>
  </ds:schemaRefs>
</ds:datastoreItem>
</file>

<file path=customXml/itemProps3.xml><?xml version="1.0" encoding="utf-8"?>
<ds:datastoreItem xmlns:ds="http://schemas.openxmlformats.org/officeDocument/2006/customXml" ds:itemID="{7000A792-743A-438C-8EF9-20D44A3A60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ac47ec2-6222-4f0f-9d68-0b8aa77dfcd1"/>
    <ds:schemaRef ds:uri="330f7c68-f84d-4d0c-bb85-d5b9b2a4bf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TotalTime>
  <Words>1312</Words>
  <Application>Microsoft Office PowerPoint</Application>
  <PresentationFormat>Widescreen</PresentationFormat>
  <Paragraphs>254</Paragraphs>
  <Slides>22</Slides>
  <Notes>12</Notes>
  <HiddenSlides>0</HiddenSlides>
  <MMClips>0</MMClips>
  <ScaleCrop>false</ScaleCrop>
  <HeadingPairs>
    <vt:vector size="8" baseType="variant">
      <vt:variant>
        <vt:lpstr>Fonts Used</vt:lpstr>
      </vt:variant>
      <vt:variant>
        <vt:i4>4</vt:i4>
      </vt:variant>
      <vt:variant>
        <vt:lpstr>Theme</vt:lpstr>
      </vt:variant>
      <vt:variant>
        <vt:i4>9</vt:i4>
      </vt:variant>
      <vt:variant>
        <vt:lpstr>Embedded OLE Servers</vt:lpstr>
      </vt:variant>
      <vt:variant>
        <vt:i4>1</vt:i4>
      </vt:variant>
      <vt:variant>
        <vt:lpstr>Slide Titles</vt:lpstr>
      </vt:variant>
      <vt:variant>
        <vt:i4>22</vt:i4>
      </vt:variant>
    </vt:vector>
  </HeadingPairs>
  <TitlesOfParts>
    <vt:vector size="36" baseType="lpstr">
      <vt:lpstr>Aptos</vt:lpstr>
      <vt:lpstr>Arial</vt:lpstr>
      <vt:lpstr>Calibri</vt:lpstr>
      <vt:lpstr>Wingdings</vt:lpstr>
      <vt:lpstr>White</vt:lpstr>
      <vt:lpstr>3_White</vt:lpstr>
      <vt:lpstr>1_SSEN Theme</vt:lpstr>
      <vt:lpstr>2_White</vt:lpstr>
      <vt:lpstr>1_White</vt:lpstr>
      <vt:lpstr>4_White</vt:lpstr>
      <vt:lpstr>2_SSEN Theme</vt:lpstr>
      <vt:lpstr>5_White</vt:lpstr>
      <vt:lpstr>3_SSEN Theme</vt:lpstr>
      <vt:lpstr>think-cell Slide</vt:lpstr>
      <vt:lpstr>DSO In Action Autumn Series: flexibility services</vt:lpstr>
      <vt:lpstr>Agenda</vt:lpstr>
      <vt:lpstr>PowerPoint Presentation</vt:lpstr>
      <vt:lpstr>About SSEN distribution</vt:lpstr>
      <vt:lpstr>PowerPoint Presentation</vt:lpstr>
      <vt:lpstr>Who can provide FLEXIBILITY SERVICES?</vt:lpstr>
      <vt:lpstr>BENEFITS OF FLEXIBILITY</vt:lpstr>
      <vt:lpstr>Using flexibility in SSEN </vt:lpstr>
      <vt:lpstr>Where we have procured  flexibility before</vt:lpstr>
      <vt:lpstr>Standard services overview</vt:lpstr>
      <vt:lpstr>Pre-qualification, CONTRACTING and bidding window </vt:lpstr>
      <vt:lpstr>Procurement PROCESS: END TO 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PQQ, CONTRACTING &amp; BIDDING WINDOW TIMELINES</vt:lpstr>
      <vt:lpstr>Key PROCUREMENT steps &amp; Key Dates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external slide deck template pack</dc:title>
  <dc:creator>Wilson-Gavin, Emily</dc:creator>
  <cp:lastModifiedBy>Ajadi Ronke (Distribution)</cp:lastModifiedBy>
  <cp:revision>2</cp:revision>
  <dcterms:created xsi:type="dcterms:W3CDTF">2021-10-12T15:26:40Z</dcterms:created>
  <dcterms:modified xsi:type="dcterms:W3CDTF">2024-10-10T08:53:14Z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0x0101004BD93E1622C4354BADC17267CF3CF9BD</vt:lpwstr>
  </property>
  <property fmtid="{D5CDD505-2E9C-101B-9397-08002B2CF9AE}" pid="3" name="MediaServiceImageTags">
    <vt:lpwstr/>
  </property>
  <property fmtid="{D5CDD505-2E9C-101B-9397-08002B2CF9AE}" pid="4" name="SlidoAppVersion">
    <vt:lpwstr>1.6.1.4122</vt:lpwstr>
  </property>
  <property fmtid="{D5CDD505-2E9C-101B-9397-08002B2CF9AE}" pid="5" name="MSIP_Label_a4200942-dd40-4530-96b6-ebe359e8009d_Method">
    <vt:lpwstr>Privileged</vt:lpwstr>
  </property>
  <property fmtid="{D5CDD505-2E9C-101B-9397-08002B2CF9AE}" pid="6" name="MSIP_Label_a4200942-dd40-4530-96b6-ebe359e8009d_Name">
    <vt:lpwstr>a4200942-dd40-4530-96b6-ebe359e8009d</vt:lpwstr>
  </property>
  <property fmtid="{D5CDD505-2E9C-101B-9397-08002B2CF9AE}" pid="7" name="MSIP_Label_a4200942-dd40-4530-96b6-ebe359e8009d_Enabled">
    <vt:lpwstr>true</vt:lpwstr>
  </property>
  <property fmtid="{D5CDD505-2E9C-101B-9397-08002B2CF9AE}" pid="8" name="MSIP_Label_a4200942-dd40-4530-96b6-ebe359e8009d_SetDate">
    <vt:lpwstr>2024-04-24T16:01:15Z</vt:lpwstr>
  </property>
  <property fmtid="{D5CDD505-2E9C-101B-9397-08002B2CF9AE}" pid="9" name="MSIP_Label_a4200942-dd40-4530-96b6-ebe359e8009d_ActionId">
    <vt:lpwstr>b6c8d01f-fea0-4f17-8ec2-4fa22f621fc1</vt:lpwstr>
  </property>
  <property fmtid="{D5CDD505-2E9C-101B-9397-08002B2CF9AE}" pid="10" name="MSIP_Label_a4200942-dd40-4530-96b6-ebe359e8009d_SiteId">
    <vt:lpwstr>953b0f83-1ce6-45c3-82c9-1d847e372339</vt:lpwstr>
  </property>
  <property fmtid="{D5CDD505-2E9C-101B-9397-08002B2CF9AE}" pid="11" name="MSIP_Label_a4200942-dd40-4530-96b6-ebe359e8009d_ContentBits">
    <vt:lpwstr>0</vt:lpwstr>
  </property>
</Properties>
</file>