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modernComment_10C_DCE0F4FE.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5" r:id="rId2"/>
    <p:sldId id="257" r:id="rId3"/>
    <p:sldId id="284" r:id="rId4"/>
    <p:sldId id="283" r:id="rId5"/>
    <p:sldId id="286" r:id="rId6"/>
    <p:sldId id="258" r:id="rId7"/>
    <p:sldId id="279" r:id="rId8"/>
    <p:sldId id="259" r:id="rId9"/>
    <p:sldId id="280" r:id="rId10"/>
    <p:sldId id="271" r:id="rId11"/>
    <p:sldId id="281" r:id="rId12"/>
    <p:sldId id="282" r:id="rId13"/>
    <p:sldId id="261" r:id="rId14"/>
    <p:sldId id="262" r:id="rId15"/>
    <p:sldId id="273" r:id="rId16"/>
    <p:sldId id="274" r:id="rId17"/>
    <p:sldId id="263" r:id="rId18"/>
    <p:sldId id="265" r:id="rId19"/>
    <p:sldId id="276" r:id="rId20"/>
    <p:sldId id="266" r:id="rId21"/>
    <p:sldId id="267" r:id="rId22"/>
    <p:sldId id="278" r:id="rId23"/>
    <p:sldId id="26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4C573F-70E8-F78C-F106-183966A33299}" name="Mills, Charlee (Distribution)" initials="MC" userId="S::charlee.mills@sse.com::e8cfaedc-fa08-43d9-8979-54513a7f9b0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E66"/>
    <a:srgbClr val="265B7D"/>
    <a:srgbClr val="003C65"/>
    <a:srgbClr val="406E8C"/>
    <a:srgbClr val="D9E2E8"/>
    <a:srgbClr val="E7EEF1"/>
    <a:srgbClr val="668BA3"/>
    <a:srgbClr val="8CB0BC"/>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85C76B-C6EA-44C6-9541-E90ED2AB8758}" v="8" dt="2025-09-09T08:14:04.0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15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oke, Debbie (Distribution)" userId="6ae51d93-da3b-4286-bf24-dece5043a57f" providerId="ADAL" clId="{BBAC67FB-7593-45C5-8014-C835B5F0ED28}"/>
    <pc:docChg chg="undo custSel addSld delSld modSld sldOrd">
      <pc:chgData name="Cloke, Debbie (Distribution)" userId="6ae51d93-da3b-4286-bf24-dece5043a57f" providerId="ADAL" clId="{BBAC67FB-7593-45C5-8014-C835B5F0ED28}" dt="2025-07-14T12:05:41.196" v="3377" actId="1076"/>
      <pc:docMkLst>
        <pc:docMk/>
      </pc:docMkLst>
      <pc:sldChg chg="addSp delSp modSp del mod">
        <pc:chgData name="Cloke, Debbie (Distribution)" userId="6ae51d93-da3b-4286-bf24-dece5043a57f" providerId="ADAL" clId="{BBAC67FB-7593-45C5-8014-C835B5F0ED28}" dt="2025-07-14T10:55:38.951" v="2801" actId="47"/>
        <pc:sldMkLst>
          <pc:docMk/>
          <pc:sldMk cId="2495537814" sldId="256"/>
        </pc:sldMkLst>
      </pc:sldChg>
      <pc:sldChg chg="modSp mod">
        <pc:chgData name="Cloke, Debbie (Distribution)" userId="6ae51d93-da3b-4286-bf24-dece5043a57f" providerId="ADAL" clId="{BBAC67FB-7593-45C5-8014-C835B5F0ED28}" dt="2025-07-14T11:55:02.944" v="3252" actId="1076"/>
        <pc:sldMkLst>
          <pc:docMk/>
          <pc:sldMk cId="1167358253" sldId="257"/>
        </pc:sldMkLst>
        <pc:spChg chg="mod">
          <ac:chgData name="Cloke, Debbie (Distribution)" userId="6ae51d93-da3b-4286-bf24-dece5043a57f" providerId="ADAL" clId="{BBAC67FB-7593-45C5-8014-C835B5F0ED28}" dt="2025-07-14T11:55:02.944" v="3252" actId="1076"/>
          <ac:spMkLst>
            <pc:docMk/>
            <pc:sldMk cId="1167358253" sldId="257"/>
            <ac:spMk id="4" creationId="{B473B6DC-FF33-0C4A-A5FF-B896E9F2535D}"/>
          </ac:spMkLst>
        </pc:spChg>
        <pc:spChg chg="mod">
          <ac:chgData name="Cloke, Debbie (Distribution)" userId="6ae51d93-da3b-4286-bf24-dece5043a57f" providerId="ADAL" clId="{BBAC67FB-7593-45C5-8014-C835B5F0ED28}" dt="2025-07-14T11:53:43.389" v="3231" actId="20577"/>
          <ac:spMkLst>
            <pc:docMk/>
            <pc:sldMk cId="1167358253" sldId="257"/>
            <ac:spMk id="13" creationId="{5BE8B293-8ECD-FC9D-00B0-3B1094F0D997}"/>
          </ac:spMkLst>
        </pc:spChg>
      </pc:sldChg>
      <pc:sldChg chg="delSp modSp mod">
        <pc:chgData name="Cloke, Debbie (Distribution)" userId="6ae51d93-da3b-4286-bf24-dece5043a57f" providerId="ADAL" clId="{BBAC67FB-7593-45C5-8014-C835B5F0ED28}" dt="2025-07-14T11:55:25.456" v="3253" actId="478"/>
        <pc:sldMkLst>
          <pc:docMk/>
          <pc:sldMk cId="3869774882" sldId="258"/>
        </pc:sldMkLst>
        <pc:spChg chg="mod">
          <ac:chgData name="Cloke, Debbie (Distribution)" userId="6ae51d93-da3b-4286-bf24-dece5043a57f" providerId="ADAL" clId="{BBAC67FB-7593-45C5-8014-C835B5F0ED28}" dt="2025-07-11T12:12:54.224" v="1885" actId="14100"/>
          <ac:spMkLst>
            <pc:docMk/>
            <pc:sldMk cId="3869774882" sldId="258"/>
            <ac:spMk id="23" creationId="{59C1F272-8F75-1AFF-D294-38C2B77CEAEF}"/>
          </ac:spMkLst>
        </pc:spChg>
        <pc:spChg chg="mod">
          <ac:chgData name="Cloke, Debbie (Distribution)" userId="6ae51d93-da3b-4286-bf24-dece5043a57f" providerId="ADAL" clId="{BBAC67FB-7593-45C5-8014-C835B5F0ED28}" dt="2025-07-10T12:44:06.877" v="708" actId="20577"/>
          <ac:spMkLst>
            <pc:docMk/>
            <pc:sldMk cId="3869774882" sldId="258"/>
            <ac:spMk id="26" creationId="{C7C529E5-20A3-5CB9-882F-D9C2124EC8B2}"/>
          </ac:spMkLst>
        </pc:spChg>
        <pc:picChg chg="mod">
          <ac:chgData name="Cloke, Debbie (Distribution)" userId="6ae51d93-da3b-4286-bf24-dece5043a57f" providerId="ADAL" clId="{BBAC67FB-7593-45C5-8014-C835B5F0ED28}" dt="2025-07-10T11:06:47.795" v="273" actId="14100"/>
          <ac:picMkLst>
            <pc:docMk/>
            <pc:sldMk cId="3869774882" sldId="258"/>
            <ac:picMk id="54" creationId="{6A17CBF2-EABC-AA29-A51F-F7EF2777B2F2}"/>
          </ac:picMkLst>
        </pc:picChg>
        <pc:cxnChg chg="mod">
          <ac:chgData name="Cloke, Debbie (Distribution)" userId="6ae51d93-da3b-4286-bf24-dece5043a57f" providerId="ADAL" clId="{BBAC67FB-7593-45C5-8014-C835B5F0ED28}" dt="2025-07-10T11:15:08.992" v="367" actId="1076"/>
          <ac:cxnSpMkLst>
            <pc:docMk/>
            <pc:sldMk cId="3869774882" sldId="258"/>
            <ac:cxnSpMk id="7" creationId="{7AFC5B41-A542-09F4-C60E-7B8ED6FDF957}"/>
          </ac:cxnSpMkLst>
        </pc:cxnChg>
      </pc:sldChg>
      <pc:sldChg chg="addSp delSp modSp mod">
        <pc:chgData name="Cloke, Debbie (Distribution)" userId="6ae51d93-da3b-4286-bf24-dece5043a57f" providerId="ADAL" clId="{BBAC67FB-7593-45C5-8014-C835B5F0ED28}" dt="2025-07-14T11:55:31.150" v="3254" actId="478"/>
        <pc:sldMkLst>
          <pc:docMk/>
          <pc:sldMk cId="2036850632" sldId="259"/>
        </pc:sldMkLst>
        <pc:spChg chg="mod">
          <ac:chgData name="Cloke, Debbie (Distribution)" userId="6ae51d93-da3b-4286-bf24-dece5043a57f" providerId="ADAL" clId="{BBAC67FB-7593-45C5-8014-C835B5F0ED28}" dt="2025-07-10T12:40:13.536" v="603" actId="1076"/>
          <ac:spMkLst>
            <pc:docMk/>
            <pc:sldMk cId="2036850632" sldId="259"/>
            <ac:spMk id="2" creationId="{C3246529-309A-4169-DAB2-361155BD895D}"/>
          </ac:spMkLst>
        </pc:spChg>
        <pc:spChg chg="add mod">
          <ac:chgData name="Cloke, Debbie (Distribution)" userId="6ae51d93-da3b-4286-bf24-dece5043a57f" providerId="ADAL" clId="{BBAC67FB-7593-45C5-8014-C835B5F0ED28}" dt="2025-07-10T12:40:29.725" v="605" actId="1076"/>
          <ac:spMkLst>
            <pc:docMk/>
            <pc:sldMk cId="2036850632" sldId="259"/>
            <ac:spMk id="9" creationId="{9C4AAA9A-EEA9-8424-85F0-41E92F0FFEB6}"/>
          </ac:spMkLst>
        </pc:spChg>
        <pc:spChg chg="mod">
          <ac:chgData name="Cloke, Debbie (Distribution)" userId="6ae51d93-da3b-4286-bf24-dece5043a57f" providerId="ADAL" clId="{BBAC67FB-7593-45C5-8014-C835B5F0ED28}" dt="2025-07-10T12:42:50.598" v="662" actId="14100"/>
          <ac:spMkLst>
            <pc:docMk/>
            <pc:sldMk cId="2036850632" sldId="259"/>
            <ac:spMk id="12" creationId="{A1961197-5962-C806-C4CB-E2352821B23A}"/>
          </ac:spMkLst>
        </pc:spChg>
        <pc:spChg chg="mod">
          <ac:chgData name="Cloke, Debbie (Distribution)" userId="6ae51d93-da3b-4286-bf24-dece5043a57f" providerId="ADAL" clId="{BBAC67FB-7593-45C5-8014-C835B5F0ED28}" dt="2025-07-10T11:15:25.922" v="369" actId="1076"/>
          <ac:spMkLst>
            <pc:docMk/>
            <pc:sldMk cId="2036850632" sldId="259"/>
            <ac:spMk id="13" creationId="{00659C05-C4D9-246E-E7C6-6889A0B235AF}"/>
          </ac:spMkLst>
        </pc:spChg>
        <pc:spChg chg="mod">
          <ac:chgData name="Cloke, Debbie (Distribution)" userId="6ae51d93-da3b-4286-bf24-dece5043a57f" providerId="ADAL" clId="{BBAC67FB-7593-45C5-8014-C835B5F0ED28}" dt="2025-07-10T11:17:40.057" v="384" actId="1076"/>
          <ac:spMkLst>
            <pc:docMk/>
            <pc:sldMk cId="2036850632" sldId="259"/>
            <ac:spMk id="14" creationId="{ED40DABD-13AC-C072-B3DC-F1F4D7407398}"/>
          </ac:spMkLst>
        </pc:spChg>
        <pc:spChg chg="mod">
          <ac:chgData name="Cloke, Debbie (Distribution)" userId="6ae51d93-da3b-4286-bf24-dece5043a57f" providerId="ADAL" clId="{BBAC67FB-7593-45C5-8014-C835B5F0ED28}" dt="2025-07-10T12:43:05.195" v="666" actId="1076"/>
          <ac:spMkLst>
            <pc:docMk/>
            <pc:sldMk cId="2036850632" sldId="259"/>
            <ac:spMk id="15" creationId="{95F289E3-18F4-7E93-8DBF-BF67DE2BC716}"/>
          </ac:spMkLst>
        </pc:spChg>
        <pc:spChg chg="mod">
          <ac:chgData name="Cloke, Debbie (Distribution)" userId="6ae51d93-da3b-4286-bf24-dece5043a57f" providerId="ADAL" clId="{BBAC67FB-7593-45C5-8014-C835B5F0ED28}" dt="2025-07-10T12:40:02.312" v="601" actId="1076"/>
          <ac:spMkLst>
            <pc:docMk/>
            <pc:sldMk cId="2036850632" sldId="259"/>
            <ac:spMk id="17" creationId="{56996D4D-61DE-14A0-514B-DF1CBF5E4C30}"/>
          </ac:spMkLst>
        </pc:spChg>
        <pc:spChg chg="mod">
          <ac:chgData name="Cloke, Debbie (Distribution)" userId="6ae51d93-da3b-4286-bf24-dece5043a57f" providerId="ADAL" clId="{BBAC67FB-7593-45C5-8014-C835B5F0ED28}" dt="2025-07-10T12:42:53.616" v="663" actId="1076"/>
          <ac:spMkLst>
            <pc:docMk/>
            <pc:sldMk cId="2036850632" sldId="259"/>
            <ac:spMk id="20" creationId="{443B5090-FC94-B56D-32E7-22A5C3D5D796}"/>
          </ac:spMkLst>
        </pc:spChg>
        <pc:spChg chg="mod">
          <ac:chgData name="Cloke, Debbie (Distribution)" userId="6ae51d93-da3b-4286-bf24-dece5043a57f" providerId="ADAL" clId="{BBAC67FB-7593-45C5-8014-C835B5F0ED28}" dt="2025-07-10T12:42:43.953" v="661" actId="20577"/>
          <ac:spMkLst>
            <pc:docMk/>
            <pc:sldMk cId="2036850632" sldId="259"/>
            <ac:spMk id="24" creationId="{23760159-BF6A-190F-E128-90A02FDCBA9C}"/>
          </ac:spMkLst>
        </pc:spChg>
        <pc:spChg chg="mod">
          <ac:chgData name="Cloke, Debbie (Distribution)" userId="6ae51d93-da3b-4286-bf24-dece5043a57f" providerId="ADAL" clId="{BBAC67FB-7593-45C5-8014-C835B5F0ED28}" dt="2025-07-10T12:43:10.988" v="667" actId="1076"/>
          <ac:spMkLst>
            <pc:docMk/>
            <pc:sldMk cId="2036850632" sldId="259"/>
            <ac:spMk id="25" creationId="{2FDE008A-65DC-1AB2-A0C3-D79FB265E26B}"/>
          </ac:spMkLst>
        </pc:spChg>
        <pc:spChg chg="add mod">
          <ac:chgData name="Cloke, Debbie (Distribution)" userId="6ae51d93-da3b-4286-bf24-dece5043a57f" providerId="ADAL" clId="{BBAC67FB-7593-45C5-8014-C835B5F0ED28}" dt="2025-07-10T12:40:07.839" v="602" actId="1076"/>
          <ac:spMkLst>
            <pc:docMk/>
            <pc:sldMk cId="2036850632" sldId="259"/>
            <ac:spMk id="29" creationId="{C4D8F679-F194-8310-A5D2-E722D6B888C7}"/>
          </ac:spMkLst>
        </pc:spChg>
        <pc:spChg chg="add mod">
          <ac:chgData name="Cloke, Debbie (Distribution)" userId="6ae51d93-da3b-4286-bf24-dece5043a57f" providerId="ADAL" clId="{BBAC67FB-7593-45C5-8014-C835B5F0ED28}" dt="2025-07-10T12:28:43.782" v="486" actId="255"/>
          <ac:spMkLst>
            <pc:docMk/>
            <pc:sldMk cId="2036850632" sldId="259"/>
            <ac:spMk id="37" creationId="{6ECD6FF5-3206-8BC9-F757-C4C7289952DA}"/>
          </ac:spMkLst>
        </pc:spChg>
        <pc:spChg chg="add mod">
          <ac:chgData name="Cloke, Debbie (Distribution)" userId="6ae51d93-da3b-4286-bf24-dece5043a57f" providerId="ADAL" clId="{BBAC67FB-7593-45C5-8014-C835B5F0ED28}" dt="2025-07-10T12:38:53.085" v="592" actId="14100"/>
          <ac:spMkLst>
            <pc:docMk/>
            <pc:sldMk cId="2036850632" sldId="259"/>
            <ac:spMk id="38" creationId="{B5A0B28F-3A1B-D26C-19CD-BFB54EF61C01}"/>
          </ac:spMkLst>
        </pc:spChg>
        <pc:spChg chg="add mod">
          <ac:chgData name="Cloke, Debbie (Distribution)" userId="6ae51d93-da3b-4286-bf24-dece5043a57f" providerId="ADAL" clId="{BBAC67FB-7593-45C5-8014-C835B5F0ED28}" dt="2025-07-10T12:41:18.505" v="610" actId="1076"/>
          <ac:spMkLst>
            <pc:docMk/>
            <pc:sldMk cId="2036850632" sldId="259"/>
            <ac:spMk id="39" creationId="{9DF5CC95-DDF9-EC78-FF0B-0FEB71C27082}"/>
          </ac:spMkLst>
        </pc:spChg>
        <pc:spChg chg="add mod">
          <ac:chgData name="Cloke, Debbie (Distribution)" userId="6ae51d93-da3b-4286-bf24-dece5043a57f" providerId="ADAL" clId="{BBAC67FB-7593-45C5-8014-C835B5F0ED28}" dt="2025-07-10T12:40:33.992" v="606" actId="1076"/>
          <ac:spMkLst>
            <pc:docMk/>
            <pc:sldMk cId="2036850632" sldId="259"/>
            <ac:spMk id="41" creationId="{27094806-67C2-C801-B16C-9B9E661C809D}"/>
          </ac:spMkLst>
        </pc:spChg>
        <pc:spChg chg="add mod">
          <ac:chgData name="Cloke, Debbie (Distribution)" userId="6ae51d93-da3b-4286-bf24-dece5043a57f" providerId="ADAL" clId="{BBAC67FB-7593-45C5-8014-C835B5F0ED28}" dt="2025-07-10T12:39:48.960" v="598" actId="1076"/>
          <ac:spMkLst>
            <pc:docMk/>
            <pc:sldMk cId="2036850632" sldId="259"/>
            <ac:spMk id="42" creationId="{53EA036F-0AD6-A7CF-B420-7257C0697719}"/>
          </ac:spMkLst>
        </pc:spChg>
        <pc:spChg chg="mod">
          <ac:chgData name="Cloke, Debbie (Distribution)" userId="6ae51d93-da3b-4286-bf24-dece5043a57f" providerId="ADAL" clId="{BBAC67FB-7593-45C5-8014-C835B5F0ED28}" dt="2025-07-10T12:41:22.551" v="611" actId="1076"/>
          <ac:spMkLst>
            <pc:docMk/>
            <pc:sldMk cId="2036850632" sldId="259"/>
            <ac:spMk id="43" creationId="{E972384F-8210-DE56-B9FF-359BD6C5A909}"/>
          </ac:spMkLst>
        </pc:spChg>
        <pc:spChg chg="mod">
          <ac:chgData name="Cloke, Debbie (Distribution)" userId="6ae51d93-da3b-4286-bf24-dece5043a57f" providerId="ADAL" clId="{BBAC67FB-7593-45C5-8014-C835B5F0ED28}" dt="2025-07-10T12:29:02.686" v="489" actId="1076"/>
          <ac:spMkLst>
            <pc:docMk/>
            <pc:sldMk cId="2036850632" sldId="259"/>
            <ac:spMk id="44" creationId="{27430BFB-8B40-A3C7-558C-9F7007B3BFAB}"/>
          </ac:spMkLst>
        </pc:spChg>
        <pc:spChg chg="mod">
          <ac:chgData name="Cloke, Debbie (Distribution)" userId="6ae51d93-da3b-4286-bf24-dece5043a57f" providerId="ADAL" clId="{BBAC67FB-7593-45C5-8014-C835B5F0ED28}" dt="2025-07-10T12:40:24.797" v="604" actId="1076"/>
          <ac:spMkLst>
            <pc:docMk/>
            <pc:sldMk cId="2036850632" sldId="259"/>
            <ac:spMk id="45" creationId="{3E92526B-8093-F474-715E-58273DA1F162}"/>
          </ac:spMkLst>
        </pc:spChg>
        <pc:spChg chg="mod">
          <ac:chgData name="Cloke, Debbie (Distribution)" userId="6ae51d93-da3b-4286-bf24-dece5043a57f" providerId="ADAL" clId="{BBAC67FB-7593-45C5-8014-C835B5F0ED28}" dt="2025-07-10T12:41:28.990" v="612" actId="1076"/>
          <ac:spMkLst>
            <pc:docMk/>
            <pc:sldMk cId="2036850632" sldId="259"/>
            <ac:spMk id="46" creationId="{942D5448-CCD2-7C6A-ECA1-8BCB7A3CE6FF}"/>
          </ac:spMkLst>
        </pc:spChg>
        <pc:spChg chg="add mod">
          <ac:chgData name="Cloke, Debbie (Distribution)" userId="6ae51d93-da3b-4286-bf24-dece5043a57f" providerId="ADAL" clId="{BBAC67FB-7593-45C5-8014-C835B5F0ED28}" dt="2025-07-10T12:39:58.317" v="600" actId="1076"/>
          <ac:spMkLst>
            <pc:docMk/>
            <pc:sldMk cId="2036850632" sldId="259"/>
            <ac:spMk id="54" creationId="{262F885B-F2B4-C490-9012-E0F6FDBDCB7B}"/>
          </ac:spMkLst>
        </pc:spChg>
        <pc:spChg chg="add mod">
          <ac:chgData name="Cloke, Debbie (Distribution)" userId="6ae51d93-da3b-4286-bf24-dece5043a57f" providerId="ADAL" clId="{BBAC67FB-7593-45C5-8014-C835B5F0ED28}" dt="2025-07-10T12:39:38.442" v="596" actId="1076"/>
          <ac:spMkLst>
            <pc:docMk/>
            <pc:sldMk cId="2036850632" sldId="259"/>
            <ac:spMk id="57" creationId="{10569ACD-C68D-CEBA-10A5-2E9C54D823D8}"/>
          </ac:spMkLst>
        </pc:spChg>
        <pc:spChg chg="add mod">
          <ac:chgData name="Cloke, Debbie (Distribution)" userId="6ae51d93-da3b-4286-bf24-dece5043a57f" providerId="ADAL" clId="{BBAC67FB-7593-45C5-8014-C835B5F0ED28}" dt="2025-07-10T12:35:41.346" v="567" actId="20577"/>
          <ac:spMkLst>
            <pc:docMk/>
            <pc:sldMk cId="2036850632" sldId="259"/>
            <ac:spMk id="58" creationId="{D7A18C23-E5B1-5260-3AC3-F38F2B7B925B}"/>
          </ac:spMkLst>
        </pc:spChg>
        <pc:spChg chg="add mod">
          <ac:chgData name="Cloke, Debbie (Distribution)" userId="6ae51d93-da3b-4286-bf24-dece5043a57f" providerId="ADAL" clId="{BBAC67FB-7593-45C5-8014-C835B5F0ED28}" dt="2025-07-10T12:35:59.203" v="580" actId="20577"/>
          <ac:spMkLst>
            <pc:docMk/>
            <pc:sldMk cId="2036850632" sldId="259"/>
            <ac:spMk id="59" creationId="{76A5FFE6-5C28-A83D-06C1-47556652E1AB}"/>
          </ac:spMkLst>
        </pc:spChg>
        <pc:spChg chg="add mod">
          <ac:chgData name="Cloke, Debbie (Distribution)" userId="6ae51d93-da3b-4286-bf24-dece5043a57f" providerId="ADAL" clId="{BBAC67FB-7593-45C5-8014-C835B5F0ED28}" dt="2025-07-10T12:43:01.456" v="665" actId="1076"/>
          <ac:spMkLst>
            <pc:docMk/>
            <pc:sldMk cId="2036850632" sldId="259"/>
            <ac:spMk id="72" creationId="{F9BDDF16-5B4B-2CC9-380E-F45C7970D25E}"/>
          </ac:spMkLst>
        </pc:spChg>
        <pc:spChg chg="add mod">
          <ac:chgData name="Cloke, Debbie (Distribution)" userId="6ae51d93-da3b-4286-bf24-dece5043a57f" providerId="ADAL" clId="{BBAC67FB-7593-45C5-8014-C835B5F0ED28}" dt="2025-07-10T12:41:43.308" v="614" actId="1076"/>
          <ac:spMkLst>
            <pc:docMk/>
            <pc:sldMk cId="2036850632" sldId="259"/>
            <ac:spMk id="79" creationId="{1A983C4A-A7D6-4E62-FCE7-08A50608F436}"/>
          </ac:spMkLst>
        </pc:spChg>
        <pc:spChg chg="add mod">
          <ac:chgData name="Cloke, Debbie (Distribution)" userId="6ae51d93-da3b-4286-bf24-dece5043a57f" providerId="ADAL" clId="{BBAC67FB-7593-45C5-8014-C835B5F0ED28}" dt="2025-07-10T14:05:16.804" v="874" actId="207"/>
          <ac:spMkLst>
            <pc:docMk/>
            <pc:sldMk cId="2036850632" sldId="259"/>
            <ac:spMk id="101" creationId="{6024E3FC-5C45-0BFC-F580-B0E4C27028C3}"/>
          </ac:spMkLst>
        </pc:spChg>
        <pc:picChg chg="add mod">
          <ac:chgData name="Cloke, Debbie (Distribution)" userId="6ae51d93-da3b-4286-bf24-dece5043a57f" providerId="ADAL" clId="{BBAC67FB-7593-45C5-8014-C835B5F0ED28}" dt="2025-07-10T12:39:41.937" v="597" actId="1076"/>
          <ac:picMkLst>
            <pc:docMk/>
            <pc:sldMk cId="2036850632" sldId="259"/>
            <ac:picMk id="28" creationId="{ED4F7BA1-588A-BF01-CEDA-D8D6D56A7194}"/>
          </ac:picMkLst>
        </pc:picChg>
        <pc:picChg chg="add mod">
          <ac:chgData name="Cloke, Debbie (Distribution)" userId="6ae51d93-da3b-4286-bf24-dece5043a57f" providerId="ADAL" clId="{BBAC67FB-7593-45C5-8014-C835B5F0ED28}" dt="2025-07-10T12:40:36.353" v="607" actId="1076"/>
          <ac:picMkLst>
            <pc:docMk/>
            <pc:sldMk cId="2036850632" sldId="259"/>
            <ac:picMk id="34" creationId="{ACC82BF4-709D-002A-C6F9-CB9B377444C3}"/>
          </ac:picMkLst>
        </pc:picChg>
        <pc:picChg chg="mod">
          <ac:chgData name="Cloke, Debbie (Distribution)" userId="6ae51d93-da3b-4286-bf24-dece5043a57f" providerId="ADAL" clId="{BBAC67FB-7593-45C5-8014-C835B5F0ED28}" dt="2025-07-10T12:41:12.147" v="609" actId="1076"/>
          <ac:picMkLst>
            <pc:docMk/>
            <pc:sldMk cId="2036850632" sldId="259"/>
            <ac:picMk id="40" creationId="{255EBED8-73E5-36E1-B30C-D40B069C768E}"/>
          </ac:picMkLst>
        </pc:picChg>
        <pc:picChg chg="add mod">
          <ac:chgData name="Cloke, Debbie (Distribution)" userId="6ae51d93-da3b-4286-bf24-dece5043a57f" providerId="ADAL" clId="{BBAC67FB-7593-45C5-8014-C835B5F0ED28}" dt="2025-07-10T12:46:40.301" v="814" actId="14100"/>
          <ac:picMkLst>
            <pc:docMk/>
            <pc:sldMk cId="2036850632" sldId="259"/>
            <ac:picMk id="56" creationId="{268045A3-F7C3-44B9-1467-8960385B4631}"/>
          </ac:picMkLst>
        </pc:picChg>
        <pc:cxnChg chg="add mod">
          <ac:chgData name="Cloke, Debbie (Distribution)" userId="6ae51d93-da3b-4286-bf24-dece5043a57f" providerId="ADAL" clId="{BBAC67FB-7593-45C5-8014-C835B5F0ED28}" dt="2025-07-10T12:39:54.108" v="599" actId="1076"/>
          <ac:cxnSpMkLst>
            <pc:docMk/>
            <pc:sldMk cId="2036850632" sldId="259"/>
            <ac:cxnSpMk id="21" creationId="{C17CCFCA-59C1-06D3-CFDE-2C992F35AEEE}"/>
          </ac:cxnSpMkLst>
        </pc:cxnChg>
        <pc:cxnChg chg="add mod">
          <ac:chgData name="Cloke, Debbie (Distribution)" userId="6ae51d93-da3b-4286-bf24-dece5043a57f" providerId="ADAL" clId="{BBAC67FB-7593-45C5-8014-C835B5F0ED28}" dt="2025-07-10T12:40:40.834" v="608" actId="1076"/>
          <ac:cxnSpMkLst>
            <pc:docMk/>
            <pc:sldMk cId="2036850632" sldId="259"/>
            <ac:cxnSpMk id="35" creationId="{58069AD7-27BD-E63C-7BA8-31CEEAE258F3}"/>
          </ac:cxnSpMkLst>
        </pc:cxnChg>
        <pc:cxnChg chg="add mod">
          <ac:chgData name="Cloke, Debbie (Distribution)" userId="6ae51d93-da3b-4286-bf24-dece5043a57f" providerId="ADAL" clId="{BBAC67FB-7593-45C5-8014-C835B5F0ED28}" dt="2025-07-10T12:39:33.970" v="595" actId="1076"/>
          <ac:cxnSpMkLst>
            <pc:docMk/>
            <pc:sldMk cId="2036850632" sldId="259"/>
            <ac:cxnSpMk id="55" creationId="{D8D7A380-46AC-A5E6-7849-AFDC563FC229}"/>
          </ac:cxnSpMkLst>
        </pc:cxnChg>
      </pc:sldChg>
      <pc:sldChg chg="delSp mod">
        <pc:chgData name="Cloke, Debbie (Distribution)" userId="6ae51d93-da3b-4286-bf24-dece5043a57f" providerId="ADAL" clId="{BBAC67FB-7593-45C5-8014-C835B5F0ED28}" dt="2025-07-14T11:55:53.089" v="3259" actId="478"/>
        <pc:sldMkLst>
          <pc:docMk/>
          <pc:sldMk cId="1280026173" sldId="261"/>
        </pc:sldMkLst>
      </pc:sldChg>
      <pc:sldChg chg="delSp mod">
        <pc:chgData name="Cloke, Debbie (Distribution)" userId="6ae51d93-da3b-4286-bf24-dece5043a57f" providerId="ADAL" clId="{BBAC67FB-7593-45C5-8014-C835B5F0ED28}" dt="2025-07-14T11:55:57.018" v="3260" actId="478"/>
        <pc:sldMkLst>
          <pc:docMk/>
          <pc:sldMk cId="2997641956" sldId="262"/>
        </pc:sldMkLst>
      </pc:sldChg>
      <pc:sldChg chg="delSp modSp mod">
        <pc:chgData name="Cloke, Debbie (Distribution)" userId="6ae51d93-da3b-4286-bf24-dece5043a57f" providerId="ADAL" clId="{BBAC67FB-7593-45C5-8014-C835B5F0ED28}" dt="2025-07-14T11:56:12.389" v="3263" actId="478"/>
        <pc:sldMkLst>
          <pc:docMk/>
          <pc:sldMk cId="2264966808" sldId="263"/>
        </pc:sldMkLst>
        <pc:spChg chg="mod">
          <ac:chgData name="Cloke, Debbie (Distribution)" userId="6ae51d93-da3b-4286-bf24-dece5043a57f" providerId="ADAL" clId="{BBAC67FB-7593-45C5-8014-C835B5F0ED28}" dt="2025-07-11T13:34:03.732" v="2312" actId="33524"/>
          <ac:spMkLst>
            <pc:docMk/>
            <pc:sldMk cId="2264966808" sldId="263"/>
            <ac:spMk id="36" creationId="{FF328CE1-23BA-84AE-8061-E3911C760DFE}"/>
          </ac:spMkLst>
        </pc:spChg>
      </pc:sldChg>
      <pc:sldChg chg="delSp mod">
        <pc:chgData name="Cloke, Debbie (Distribution)" userId="6ae51d93-da3b-4286-bf24-dece5043a57f" providerId="ADAL" clId="{BBAC67FB-7593-45C5-8014-C835B5F0ED28}" dt="2025-07-14T11:56:16.081" v="3264" actId="478"/>
        <pc:sldMkLst>
          <pc:docMk/>
          <pc:sldMk cId="1747828196" sldId="265"/>
        </pc:sldMkLst>
      </pc:sldChg>
      <pc:sldChg chg="addSp delSp modSp mod">
        <pc:chgData name="Cloke, Debbie (Distribution)" userId="6ae51d93-da3b-4286-bf24-dece5043a57f" providerId="ADAL" clId="{BBAC67FB-7593-45C5-8014-C835B5F0ED28}" dt="2025-07-14T11:56:26.459" v="3266" actId="478"/>
        <pc:sldMkLst>
          <pc:docMk/>
          <pc:sldMk cId="2629970654" sldId="266"/>
        </pc:sldMkLst>
        <pc:spChg chg="mod">
          <ac:chgData name="Cloke, Debbie (Distribution)" userId="6ae51d93-da3b-4286-bf24-dece5043a57f" providerId="ADAL" clId="{BBAC67FB-7593-45C5-8014-C835B5F0ED28}" dt="2025-07-11T08:43:08.428" v="1409" actId="20577"/>
          <ac:spMkLst>
            <pc:docMk/>
            <pc:sldMk cId="2629970654" sldId="266"/>
            <ac:spMk id="28" creationId="{99568FFF-FFB3-3E18-50EE-00AE9E4AC34F}"/>
          </ac:spMkLst>
        </pc:spChg>
        <pc:spChg chg="mod">
          <ac:chgData name="Cloke, Debbie (Distribution)" userId="6ae51d93-da3b-4286-bf24-dece5043a57f" providerId="ADAL" clId="{BBAC67FB-7593-45C5-8014-C835B5F0ED28}" dt="2025-07-11T08:43:01.869" v="1407" actId="20577"/>
          <ac:spMkLst>
            <pc:docMk/>
            <pc:sldMk cId="2629970654" sldId="266"/>
            <ac:spMk id="38" creationId="{F90B8E55-97D0-43E6-ECDE-B35747E9C93C}"/>
          </ac:spMkLst>
        </pc:spChg>
        <pc:spChg chg="mod">
          <ac:chgData name="Cloke, Debbie (Distribution)" userId="6ae51d93-da3b-4286-bf24-dece5043a57f" providerId="ADAL" clId="{BBAC67FB-7593-45C5-8014-C835B5F0ED28}" dt="2025-07-11T08:43:05.451" v="1408" actId="20577"/>
          <ac:spMkLst>
            <pc:docMk/>
            <pc:sldMk cId="2629970654" sldId="266"/>
            <ac:spMk id="42" creationId="{39375CC4-E32F-C01F-4454-9C1EFF42D7D9}"/>
          </ac:spMkLst>
        </pc:spChg>
        <pc:spChg chg="mod">
          <ac:chgData name="Cloke, Debbie (Distribution)" userId="6ae51d93-da3b-4286-bf24-dece5043a57f" providerId="ADAL" clId="{BBAC67FB-7593-45C5-8014-C835B5F0ED28}" dt="2025-07-11T08:42:40.760" v="1403" actId="20577"/>
          <ac:spMkLst>
            <pc:docMk/>
            <pc:sldMk cId="2629970654" sldId="266"/>
            <ac:spMk id="50" creationId="{176797B6-E753-0635-C7D1-76903D5B5A58}"/>
          </ac:spMkLst>
        </pc:spChg>
        <pc:spChg chg="mod">
          <ac:chgData name="Cloke, Debbie (Distribution)" userId="6ae51d93-da3b-4286-bf24-dece5043a57f" providerId="ADAL" clId="{BBAC67FB-7593-45C5-8014-C835B5F0ED28}" dt="2025-07-11T08:41:55.751" v="1397" actId="1076"/>
          <ac:spMkLst>
            <pc:docMk/>
            <pc:sldMk cId="2629970654" sldId="266"/>
            <ac:spMk id="54" creationId="{ACD52C2C-6D87-51AF-E9EB-E0569A446A57}"/>
          </ac:spMkLst>
        </pc:spChg>
        <pc:spChg chg="mod">
          <ac:chgData name="Cloke, Debbie (Distribution)" userId="6ae51d93-da3b-4286-bf24-dece5043a57f" providerId="ADAL" clId="{BBAC67FB-7593-45C5-8014-C835B5F0ED28}" dt="2025-07-11T08:42:04.305" v="1398" actId="1076"/>
          <ac:spMkLst>
            <pc:docMk/>
            <pc:sldMk cId="2629970654" sldId="266"/>
            <ac:spMk id="55" creationId="{3061B5DA-40D5-0563-8589-595099C8B2BD}"/>
          </ac:spMkLst>
        </pc:spChg>
        <pc:spChg chg="mod">
          <ac:chgData name="Cloke, Debbie (Distribution)" userId="6ae51d93-da3b-4286-bf24-dece5043a57f" providerId="ADAL" clId="{BBAC67FB-7593-45C5-8014-C835B5F0ED28}" dt="2025-07-11T08:42:27.474" v="1401" actId="20577"/>
          <ac:spMkLst>
            <pc:docMk/>
            <pc:sldMk cId="2629970654" sldId="266"/>
            <ac:spMk id="56" creationId="{B9714C82-A599-A160-5B3F-8DA64C263CCD}"/>
          </ac:spMkLst>
        </pc:spChg>
        <pc:spChg chg="mod">
          <ac:chgData name="Cloke, Debbie (Distribution)" userId="6ae51d93-da3b-4286-bf24-dece5043a57f" providerId="ADAL" clId="{BBAC67FB-7593-45C5-8014-C835B5F0ED28}" dt="2025-07-11T08:43:16.688" v="1410" actId="207"/>
          <ac:spMkLst>
            <pc:docMk/>
            <pc:sldMk cId="2629970654" sldId="266"/>
            <ac:spMk id="57" creationId="{FC6ED535-DF48-4AE2-7BFB-804117D46F9C}"/>
          </ac:spMkLst>
        </pc:spChg>
        <pc:spChg chg="mod">
          <ac:chgData name="Cloke, Debbie (Distribution)" userId="6ae51d93-da3b-4286-bf24-dece5043a57f" providerId="ADAL" clId="{BBAC67FB-7593-45C5-8014-C835B5F0ED28}" dt="2025-07-11T08:42:44.986" v="1404" actId="20577"/>
          <ac:spMkLst>
            <pc:docMk/>
            <pc:sldMk cId="2629970654" sldId="266"/>
            <ac:spMk id="62" creationId="{0F0E1077-7395-5FA3-078C-FE74A84238CB}"/>
          </ac:spMkLst>
        </pc:spChg>
        <pc:spChg chg="mod">
          <ac:chgData name="Cloke, Debbie (Distribution)" userId="6ae51d93-da3b-4286-bf24-dece5043a57f" providerId="ADAL" clId="{BBAC67FB-7593-45C5-8014-C835B5F0ED28}" dt="2025-07-11T08:42:55.857" v="1406" actId="20577"/>
          <ac:spMkLst>
            <pc:docMk/>
            <pc:sldMk cId="2629970654" sldId="266"/>
            <ac:spMk id="74" creationId="{CC4208CF-CD9D-C7C7-097D-34D92D5B48EF}"/>
          </ac:spMkLst>
        </pc:spChg>
        <pc:picChg chg="add mod">
          <ac:chgData name="Cloke, Debbie (Distribution)" userId="6ae51d93-da3b-4286-bf24-dece5043a57f" providerId="ADAL" clId="{BBAC67FB-7593-45C5-8014-C835B5F0ED28}" dt="2025-07-11T08:34:27.025" v="1396" actId="14100"/>
          <ac:picMkLst>
            <pc:docMk/>
            <pc:sldMk cId="2629970654" sldId="266"/>
            <ac:picMk id="18" creationId="{4BDC3ED2-D289-6864-0833-BBDA7FAB18BF}"/>
          </ac:picMkLst>
        </pc:picChg>
      </pc:sldChg>
      <pc:sldChg chg="delSp mod">
        <pc:chgData name="Cloke, Debbie (Distribution)" userId="6ae51d93-da3b-4286-bf24-dece5043a57f" providerId="ADAL" clId="{BBAC67FB-7593-45C5-8014-C835B5F0ED28}" dt="2025-07-14T11:56:32.552" v="3267" actId="478"/>
        <pc:sldMkLst>
          <pc:docMk/>
          <pc:sldMk cId="1673621824" sldId="267"/>
        </pc:sldMkLst>
      </pc:sldChg>
      <pc:sldChg chg="addSp delSp modSp mod">
        <pc:chgData name="Cloke, Debbie (Distribution)" userId="6ae51d93-da3b-4286-bf24-dece5043a57f" providerId="ADAL" clId="{BBAC67FB-7593-45C5-8014-C835B5F0ED28}" dt="2025-07-14T11:57:02.032" v="3288" actId="14100"/>
        <pc:sldMkLst>
          <pc:docMk/>
          <pc:sldMk cId="3705730302" sldId="268"/>
        </pc:sldMkLst>
        <pc:spChg chg="mod">
          <ac:chgData name="Cloke, Debbie (Distribution)" userId="6ae51d93-da3b-4286-bf24-dece5043a57f" providerId="ADAL" clId="{BBAC67FB-7593-45C5-8014-C835B5F0ED28}" dt="2025-07-14T10:32:15.330" v="2603" actId="1076"/>
          <ac:spMkLst>
            <pc:docMk/>
            <pc:sldMk cId="3705730302" sldId="268"/>
            <ac:spMk id="2" creationId="{D16B0000-3CF7-7265-02A6-D889743AE4FD}"/>
          </ac:spMkLst>
        </pc:spChg>
        <pc:spChg chg="mod">
          <ac:chgData name="Cloke, Debbie (Distribution)" userId="6ae51d93-da3b-4286-bf24-dece5043a57f" providerId="ADAL" clId="{BBAC67FB-7593-45C5-8014-C835B5F0ED28}" dt="2025-07-14T10:37:38.420" v="2619" actId="1076"/>
          <ac:spMkLst>
            <pc:docMk/>
            <pc:sldMk cId="3705730302" sldId="268"/>
            <ac:spMk id="3" creationId="{AE962E6C-E9A9-44D8-16D7-308633C96EC4}"/>
          </ac:spMkLst>
        </pc:spChg>
        <pc:spChg chg="mod">
          <ac:chgData name="Cloke, Debbie (Distribution)" userId="6ae51d93-da3b-4286-bf24-dece5043a57f" providerId="ADAL" clId="{BBAC67FB-7593-45C5-8014-C835B5F0ED28}" dt="2025-07-14T11:57:02.032" v="3288" actId="14100"/>
          <ac:spMkLst>
            <pc:docMk/>
            <pc:sldMk cId="3705730302" sldId="268"/>
            <ac:spMk id="4" creationId="{E7721E0D-5D2D-04B2-2DBF-39F635B52908}"/>
          </ac:spMkLst>
        </pc:spChg>
        <pc:spChg chg="mod">
          <ac:chgData name="Cloke, Debbie (Distribution)" userId="6ae51d93-da3b-4286-bf24-dece5043a57f" providerId="ADAL" clId="{BBAC67FB-7593-45C5-8014-C835B5F0ED28}" dt="2025-07-14T10:44:10.855" v="2677" actId="1076"/>
          <ac:spMkLst>
            <pc:docMk/>
            <pc:sldMk cId="3705730302" sldId="268"/>
            <ac:spMk id="6" creationId="{FB80C437-2089-EA0D-7C3A-9F4E52AEFB0C}"/>
          </ac:spMkLst>
        </pc:spChg>
        <pc:spChg chg="mod">
          <ac:chgData name="Cloke, Debbie (Distribution)" userId="6ae51d93-da3b-4286-bf24-dece5043a57f" providerId="ADAL" clId="{BBAC67FB-7593-45C5-8014-C835B5F0ED28}" dt="2025-07-14T10:37:42.046" v="2620" actId="1076"/>
          <ac:spMkLst>
            <pc:docMk/>
            <pc:sldMk cId="3705730302" sldId="268"/>
            <ac:spMk id="7" creationId="{1BF4BEB0-D011-7B80-9B50-D422ED104291}"/>
          </ac:spMkLst>
        </pc:spChg>
        <pc:spChg chg="mod">
          <ac:chgData name="Cloke, Debbie (Distribution)" userId="6ae51d93-da3b-4286-bf24-dece5043a57f" providerId="ADAL" clId="{BBAC67FB-7593-45C5-8014-C835B5F0ED28}" dt="2025-07-14T10:37:47.743" v="2621" actId="1076"/>
          <ac:spMkLst>
            <pc:docMk/>
            <pc:sldMk cId="3705730302" sldId="268"/>
            <ac:spMk id="8" creationId="{A5B1EF9D-A288-1A71-EDF0-FE78A1ED1D16}"/>
          </ac:spMkLst>
        </pc:spChg>
        <pc:spChg chg="add mod">
          <ac:chgData name="Cloke, Debbie (Distribution)" userId="6ae51d93-da3b-4286-bf24-dece5043a57f" providerId="ADAL" clId="{BBAC67FB-7593-45C5-8014-C835B5F0ED28}" dt="2025-07-14T10:42:37.422" v="2661" actId="20577"/>
          <ac:spMkLst>
            <pc:docMk/>
            <pc:sldMk cId="3705730302" sldId="268"/>
            <ac:spMk id="15" creationId="{F118001C-3B03-A5CF-D183-2FE5F7B0F385}"/>
          </ac:spMkLst>
        </pc:spChg>
        <pc:spChg chg="add mod">
          <ac:chgData name="Cloke, Debbie (Distribution)" userId="6ae51d93-da3b-4286-bf24-dece5043a57f" providerId="ADAL" clId="{BBAC67FB-7593-45C5-8014-C835B5F0ED28}" dt="2025-07-14T10:45:55.416" v="2685" actId="1076"/>
          <ac:spMkLst>
            <pc:docMk/>
            <pc:sldMk cId="3705730302" sldId="268"/>
            <ac:spMk id="17" creationId="{BDE49A35-17CA-8C26-2889-DB22E984DB12}"/>
          </ac:spMkLst>
        </pc:spChg>
        <pc:spChg chg="add mod">
          <ac:chgData name="Cloke, Debbie (Distribution)" userId="6ae51d93-da3b-4286-bf24-dece5043a57f" providerId="ADAL" clId="{BBAC67FB-7593-45C5-8014-C835B5F0ED28}" dt="2025-07-14T10:46:05.428" v="2686" actId="1076"/>
          <ac:spMkLst>
            <pc:docMk/>
            <pc:sldMk cId="3705730302" sldId="268"/>
            <ac:spMk id="18" creationId="{35C59E76-ECC5-8C69-D512-4DED6058BE50}"/>
          </ac:spMkLst>
        </pc:spChg>
        <pc:spChg chg="add mod">
          <ac:chgData name="Cloke, Debbie (Distribution)" userId="6ae51d93-da3b-4286-bf24-dece5043a57f" providerId="ADAL" clId="{BBAC67FB-7593-45C5-8014-C835B5F0ED28}" dt="2025-07-14T10:45:47.533" v="2684" actId="207"/>
          <ac:spMkLst>
            <pc:docMk/>
            <pc:sldMk cId="3705730302" sldId="268"/>
            <ac:spMk id="19" creationId="{96972EA1-E69E-5373-A221-1A6207B0CCE4}"/>
          </ac:spMkLst>
        </pc:spChg>
        <pc:spChg chg="mod">
          <ac:chgData name="Cloke, Debbie (Distribution)" userId="6ae51d93-da3b-4286-bf24-dece5043a57f" providerId="ADAL" clId="{BBAC67FB-7593-45C5-8014-C835B5F0ED28}" dt="2025-07-14T10:32:28.947" v="2605" actId="1076"/>
          <ac:spMkLst>
            <pc:docMk/>
            <pc:sldMk cId="3705730302" sldId="268"/>
            <ac:spMk id="36" creationId="{4DE5E27C-9DF6-E86E-0448-8D2EF194FFF7}"/>
          </ac:spMkLst>
        </pc:spChg>
        <pc:spChg chg="mod">
          <ac:chgData name="Cloke, Debbie (Distribution)" userId="6ae51d93-da3b-4286-bf24-dece5043a57f" providerId="ADAL" clId="{BBAC67FB-7593-45C5-8014-C835B5F0ED28}" dt="2025-07-14T10:47:46.627" v="2720" actId="20577"/>
          <ac:spMkLst>
            <pc:docMk/>
            <pc:sldMk cId="3705730302" sldId="268"/>
            <ac:spMk id="37" creationId="{28474BC5-1B49-7420-6810-221CA38B6DC4}"/>
          </ac:spMkLst>
        </pc:spChg>
        <pc:spChg chg="mod">
          <ac:chgData name="Cloke, Debbie (Distribution)" userId="6ae51d93-da3b-4286-bf24-dece5043a57f" providerId="ADAL" clId="{BBAC67FB-7593-45C5-8014-C835B5F0ED28}" dt="2025-07-14T10:48:21.849" v="2738" actId="20577"/>
          <ac:spMkLst>
            <pc:docMk/>
            <pc:sldMk cId="3705730302" sldId="268"/>
            <ac:spMk id="43" creationId="{F6F87269-2BA7-38AB-163B-18E3F7781AC1}"/>
          </ac:spMkLst>
        </pc:spChg>
        <pc:picChg chg="mod">
          <ac:chgData name="Cloke, Debbie (Distribution)" userId="6ae51d93-da3b-4286-bf24-dece5043a57f" providerId="ADAL" clId="{BBAC67FB-7593-45C5-8014-C835B5F0ED28}" dt="2025-07-14T10:32:04.514" v="2601" actId="1076"/>
          <ac:picMkLst>
            <pc:docMk/>
            <pc:sldMk cId="3705730302" sldId="268"/>
            <ac:picMk id="9" creationId="{4B6F5F87-21A9-2B48-4F28-9CF0AF340F9F}"/>
          </ac:picMkLst>
        </pc:picChg>
        <pc:picChg chg="add mod">
          <ac:chgData name="Cloke, Debbie (Distribution)" userId="6ae51d93-da3b-4286-bf24-dece5043a57f" providerId="ADAL" clId="{BBAC67FB-7593-45C5-8014-C835B5F0ED28}" dt="2025-07-14T10:37:52.218" v="2622" actId="1076"/>
          <ac:picMkLst>
            <pc:docMk/>
            <pc:sldMk cId="3705730302" sldId="268"/>
            <ac:picMk id="12" creationId="{7235FB63-91EC-1CC4-2CF7-472AD986C316}"/>
          </ac:picMkLst>
        </pc:picChg>
        <pc:picChg chg="mod">
          <ac:chgData name="Cloke, Debbie (Distribution)" userId="6ae51d93-da3b-4286-bf24-dece5043a57f" providerId="ADAL" clId="{BBAC67FB-7593-45C5-8014-C835B5F0ED28}" dt="2025-07-14T10:32:19.584" v="2604" actId="1076"/>
          <ac:picMkLst>
            <pc:docMk/>
            <pc:sldMk cId="3705730302" sldId="268"/>
            <ac:picMk id="50" creationId="{5F11E9C5-BDCB-089D-C937-9B0460BED450}"/>
          </ac:picMkLst>
        </pc:picChg>
      </pc:sldChg>
      <pc:sldChg chg="addSp delSp modSp mod">
        <pc:chgData name="Cloke, Debbie (Distribution)" userId="6ae51d93-da3b-4286-bf24-dece5043a57f" providerId="ADAL" clId="{BBAC67FB-7593-45C5-8014-C835B5F0ED28}" dt="2025-07-14T11:55:39.981" v="3256" actId="478"/>
        <pc:sldMkLst>
          <pc:docMk/>
          <pc:sldMk cId="3152891353" sldId="271"/>
        </pc:sldMkLst>
        <pc:spChg chg="add mod">
          <ac:chgData name="Cloke, Debbie (Distribution)" userId="6ae51d93-da3b-4286-bf24-dece5043a57f" providerId="ADAL" clId="{BBAC67FB-7593-45C5-8014-C835B5F0ED28}" dt="2025-07-11T12:05:44.023" v="1844" actId="1076"/>
          <ac:spMkLst>
            <pc:docMk/>
            <pc:sldMk cId="3152891353" sldId="271"/>
            <ac:spMk id="7" creationId="{F12D87B9-A8CE-F952-743D-4BE68853994E}"/>
          </ac:spMkLst>
        </pc:spChg>
        <pc:spChg chg="add mod">
          <ac:chgData name="Cloke, Debbie (Distribution)" userId="6ae51d93-da3b-4286-bf24-dece5043a57f" providerId="ADAL" clId="{BBAC67FB-7593-45C5-8014-C835B5F0ED28}" dt="2025-07-10T15:02:41.972" v="1125" actId="20577"/>
          <ac:spMkLst>
            <pc:docMk/>
            <pc:sldMk cId="3152891353" sldId="271"/>
            <ac:spMk id="9" creationId="{D2AD0FCB-49AA-E8B8-2A68-5D211F58CC26}"/>
          </ac:spMkLst>
        </pc:spChg>
        <pc:spChg chg="mod">
          <ac:chgData name="Cloke, Debbie (Distribution)" userId="6ae51d93-da3b-4286-bf24-dece5043a57f" providerId="ADAL" clId="{BBAC67FB-7593-45C5-8014-C835B5F0ED28}" dt="2025-07-11T12:30:26.889" v="2075" actId="14100"/>
          <ac:spMkLst>
            <pc:docMk/>
            <pc:sldMk cId="3152891353" sldId="271"/>
            <ac:spMk id="10" creationId="{9A2541FD-0111-E0F5-DBAF-14A5B76AD8B7}"/>
          </ac:spMkLst>
        </pc:spChg>
        <pc:spChg chg="add del mod">
          <ac:chgData name="Cloke, Debbie (Distribution)" userId="6ae51d93-da3b-4286-bf24-dece5043a57f" providerId="ADAL" clId="{BBAC67FB-7593-45C5-8014-C835B5F0ED28}" dt="2025-07-11T12:15:09.406" v="1890" actId="478"/>
          <ac:spMkLst>
            <pc:docMk/>
            <pc:sldMk cId="3152891353" sldId="271"/>
            <ac:spMk id="12" creationId="{A05B823A-6267-0E6E-F6D1-64D4ACE7D61F}"/>
          </ac:spMkLst>
        </pc:spChg>
        <pc:spChg chg="add mod">
          <ac:chgData name="Cloke, Debbie (Distribution)" userId="6ae51d93-da3b-4286-bf24-dece5043a57f" providerId="ADAL" clId="{BBAC67FB-7593-45C5-8014-C835B5F0ED28}" dt="2025-07-11T12:10:30.806" v="1873" actId="1076"/>
          <ac:spMkLst>
            <pc:docMk/>
            <pc:sldMk cId="3152891353" sldId="271"/>
            <ac:spMk id="14" creationId="{C33B71B9-FE7B-15C5-1221-CBA5A89ECCC1}"/>
          </ac:spMkLst>
        </pc:spChg>
        <pc:spChg chg="add mod">
          <ac:chgData name="Cloke, Debbie (Distribution)" userId="6ae51d93-da3b-4286-bf24-dece5043a57f" providerId="ADAL" clId="{BBAC67FB-7593-45C5-8014-C835B5F0ED28}" dt="2025-07-11T12:10:39.325" v="1875" actId="1076"/>
          <ac:spMkLst>
            <pc:docMk/>
            <pc:sldMk cId="3152891353" sldId="271"/>
            <ac:spMk id="18" creationId="{D8719DAC-9C74-4324-0226-2FD8A120C4BC}"/>
          </ac:spMkLst>
        </pc:spChg>
        <pc:spChg chg="mod">
          <ac:chgData name="Cloke, Debbie (Distribution)" userId="6ae51d93-da3b-4286-bf24-dece5043a57f" providerId="ADAL" clId="{BBAC67FB-7593-45C5-8014-C835B5F0ED28}" dt="2025-07-10T15:09:06.750" v="1170" actId="20577"/>
          <ac:spMkLst>
            <pc:docMk/>
            <pc:sldMk cId="3152891353" sldId="271"/>
            <ac:spMk id="19" creationId="{71F4B716-5F78-D0C2-4AE2-08063B06308B}"/>
          </ac:spMkLst>
        </pc:spChg>
        <pc:spChg chg="add mod">
          <ac:chgData name="Cloke, Debbie (Distribution)" userId="6ae51d93-da3b-4286-bf24-dece5043a57f" providerId="ADAL" clId="{BBAC67FB-7593-45C5-8014-C835B5F0ED28}" dt="2025-07-11T12:12:05.821" v="1883" actId="1076"/>
          <ac:spMkLst>
            <pc:docMk/>
            <pc:sldMk cId="3152891353" sldId="271"/>
            <ac:spMk id="22" creationId="{543AD409-AEB9-0048-B8C1-26F4B9780129}"/>
          </ac:spMkLst>
        </pc:spChg>
        <pc:spChg chg="add mod">
          <ac:chgData name="Cloke, Debbie (Distribution)" userId="6ae51d93-da3b-4286-bf24-dece5043a57f" providerId="ADAL" clId="{BBAC67FB-7593-45C5-8014-C835B5F0ED28}" dt="2025-07-11T12:19:59.912" v="1963" actId="1076"/>
          <ac:spMkLst>
            <pc:docMk/>
            <pc:sldMk cId="3152891353" sldId="271"/>
            <ac:spMk id="24" creationId="{58066765-067D-5DD7-7FA9-A5DAE7FD02AB}"/>
          </ac:spMkLst>
        </pc:spChg>
        <pc:spChg chg="add mod">
          <ac:chgData name="Cloke, Debbie (Distribution)" userId="6ae51d93-da3b-4286-bf24-dece5043a57f" providerId="ADAL" clId="{BBAC67FB-7593-45C5-8014-C835B5F0ED28}" dt="2025-07-11T12:22:21.196" v="2000" actId="255"/>
          <ac:spMkLst>
            <pc:docMk/>
            <pc:sldMk cId="3152891353" sldId="271"/>
            <ac:spMk id="25" creationId="{459AB048-E065-6164-F24B-0F52F9CAFD44}"/>
          </ac:spMkLst>
        </pc:spChg>
        <pc:spChg chg="add mod">
          <ac:chgData name="Cloke, Debbie (Distribution)" userId="6ae51d93-da3b-4286-bf24-dece5043a57f" providerId="ADAL" clId="{BBAC67FB-7593-45C5-8014-C835B5F0ED28}" dt="2025-07-11T12:21:18.720" v="1997" actId="113"/>
          <ac:spMkLst>
            <pc:docMk/>
            <pc:sldMk cId="3152891353" sldId="271"/>
            <ac:spMk id="26" creationId="{B78D7049-FF9D-7224-6B64-CB27D6F876FB}"/>
          </ac:spMkLst>
        </pc:spChg>
        <pc:spChg chg="add mod">
          <ac:chgData name="Cloke, Debbie (Distribution)" userId="6ae51d93-da3b-4286-bf24-dece5043a57f" providerId="ADAL" clId="{BBAC67FB-7593-45C5-8014-C835B5F0ED28}" dt="2025-07-11T12:03:07.092" v="1834" actId="1076"/>
          <ac:spMkLst>
            <pc:docMk/>
            <pc:sldMk cId="3152891353" sldId="271"/>
            <ac:spMk id="27" creationId="{63FB0655-CEFF-EEFE-027E-7C4B9393DCDB}"/>
          </ac:spMkLst>
        </pc:spChg>
        <pc:spChg chg="mod">
          <ac:chgData name="Cloke, Debbie (Distribution)" userId="6ae51d93-da3b-4286-bf24-dece5043a57f" providerId="ADAL" clId="{BBAC67FB-7593-45C5-8014-C835B5F0ED28}" dt="2025-07-10T15:09:32.672" v="1219" actId="20577"/>
          <ac:spMkLst>
            <pc:docMk/>
            <pc:sldMk cId="3152891353" sldId="271"/>
            <ac:spMk id="28" creationId="{6E003035-A2BF-C5C4-1939-ABB981F013C1}"/>
          </ac:spMkLst>
        </pc:spChg>
        <pc:spChg chg="add mod">
          <ac:chgData name="Cloke, Debbie (Distribution)" userId="6ae51d93-da3b-4286-bf24-dece5043a57f" providerId="ADAL" clId="{BBAC67FB-7593-45C5-8014-C835B5F0ED28}" dt="2025-07-11T12:20:17.730" v="1965" actId="255"/>
          <ac:spMkLst>
            <pc:docMk/>
            <pc:sldMk cId="3152891353" sldId="271"/>
            <ac:spMk id="29" creationId="{A29290AC-6E20-8B36-3F38-D944CE769839}"/>
          </ac:spMkLst>
        </pc:spChg>
        <pc:spChg chg="mod">
          <ac:chgData name="Cloke, Debbie (Distribution)" userId="6ae51d93-da3b-4286-bf24-dece5043a57f" providerId="ADAL" clId="{BBAC67FB-7593-45C5-8014-C835B5F0ED28}" dt="2025-07-10T15:09:57.425" v="1260" actId="20577"/>
          <ac:spMkLst>
            <pc:docMk/>
            <pc:sldMk cId="3152891353" sldId="271"/>
            <ac:spMk id="31" creationId="{B4C6AA51-2D24-AC1B-7894-1A5564427113}"/>
          </ac:spMkLst>
        </pc:spChg>
        <pc:spChg chg="add mod">
          <ac:chgData name="Cloke, Debbie (Distribution)" userId="6ae51d93-da3b-4286-bf24-dece5043a57f" providerId="ADAL" clId="{BBAC67FB-7593-45C5-8014-C835B5F0ED28}" dt="2025-07-11T12:30:51.286" v="2078" actId="14100"/>
          <ac:spMkLst>
            <pc:docMk/>
            <pc:sldMk cId="3152891353" sldId="271"/>
            <ac:spMk id="35" creationId="{6C92F306-0160-D2A1-0BB0-A0C197499A5B}"/>
          </ac:spMkLst>
        </pc:spChg>
        <pc:spChg chg="add mod">
          <ac:chgData name="Cloke, Debbie (Distribution)" userId="6ae51d93-da3b-4286-bf24-dece5043a57f" providerId="ADAL" clId="{BBAC67FB-7593-45C5-8014-C835B5F0ED28}" dt="2025-07-11T12:27:41.412" v="2008" actId="1076"/>
          <ac:spMkLst>
            <pc:docMk/>
            <pc:sldMk cId="3152891353" sldId="271"/>
            <ac:spMk id="36" creationId="{2E8501C0-2B6A-B82C-621C-1C0F2238ED2A}"/>
          </ac:spMkLst>
        </pc:spChg>
        <pc:spChg chg="add mod">
          <ac:chgData name="Cloke, Debbie (Distribution)" userId="6ae51d93-da3b-4286-bf24-dece5043a57f" providerId="ADAL" clId="{BBAC67FB-7593-45C5-8014-C835B5F0ED28}" dt="2025-07-11T12:27:35.075" v="2007" actId="1076"/>
          <ac:spMkLst>
            <pc:docMk/>
            <pc:sldMk cId="3152891353" sldId="271"/>
            <ac:spMk id="37" creationId="{FFDACC66-D47F-7545-0409-28B4D063E448}"/>
          </ac:spMkLst>
        </pc:spChg>
        <pc:spChg chg="add mod">
          <ac:chgData name="Cloke, Debbie (Distribution)" userId="6ae51d93-da3b-4286-bf24-dece5043a57f" providerId="ADAL" clId="{BBAC67FB-7593-45C5-8014-C835B5F0ED28}" dt="2025-07-11T12:27:20.953" v="2005" actId="1076"/>
          <ac:spMkLst>
            <pc:docMk/>
            <pc:sldMk cId="3152891353" sldId="271"/>
            <ac:spMk id="39" creationId="{061A8184-0E32-8851-CBA5-CF7446EF4B8F}"/>
          </ac:spMkLst>
        </pc:spChg>
        <pc:spChg chg="mod">
          <ac:chgData name="Cloke, Debbie (Distribution)" userId="6ae51d93-da3b-4286-bf24-dece5043a57f" providerId="ADAL" clId="{BBAC67FB-7593-45C5-8014-C835B5F0ED28}" dt="2025-07-11T12:05:34.648" v="1843" actId="1076"/>
          <ac:spMkLst>
            <pc:docMk/>
            <pc:sldMk cId="3152891353" sldId="271"/>
            <ac:spMk id="40" creationId="{BBDB76D0-EC61-F43A-CCC3-1C959B176022}"/>
          </ac:spMkLst>
        </pc:spChg>
        <pc:spChg chg="add mod">
          <ac:chgData name="Cloke, Debbie (Distribution)" userId="6ae51d93-da3b-4286-bf24-dece5043a57f" providerId="ADAL" clId="{BBAC67FB-7593-45C5-8014-C835B5F0ED28}" dt="2025-07-11T12:31:06.796" v="2080" actId="1076"/>
          <ac:spMkLst>
            <pc:docMk/>
            <pc:sldMk cId="3152891353" sldId="271"/>
            <ac:spMk id="43" creationId="{1DBFD236-BDE9-4BF3-436A-E70D18463D69}"/>
          </ac:spMkLst>
        </pc:spChg>
        <pc:spChg chg="add mod">
          <ac:chgData name="Cloke, Debbie (Distribution)" userId="6ae51d93-da3b-4286-bf24-dece5043a57f" providerId="ADAL" clId="{BBAC67FB-7593-45C5-8014-C835B5F0ED28}" dt="2025-07-11T12:31:02.267" v="2079" actId="1076"/>
          <ac:spMkLst>
            <pc:docMk/>
            <pc:sldMk cId="3152891353" sldId="271"/>
            <ac:spMk id="44" creationId="{27D78F10-2949-E8C0-5BA6-E3EE2F0D23CC}"/>
          </ac:spMkLst>
        </pc:spChg>
        <pc:spChg chg="mod">
          <ac:chgData name="Cloke, Debbie (Distribution)" userId="6ae51d93-da3b-4286-bf24-dece5043a57f" providerId="ADAL" clId="{BBAC67FB-7593-45C5-8014-C835B5F0ED28}" dt="2025-07-11T12:11:34.096" v="1879" actId="207"/>
          <ac:spMkLst>
            <pc:docMk/>
            <pc:sldMk cId="3152891353" sldId="271"/>
            <ac:spMk id="45" creationId="{C18DD3E6-690E-C8BD-4125-5CF4ACF1539E}"/>
          </ac:spMkLst>
        </pc:spChg>
        <pc:spChg chg="add mod">
          <ac:chgData name="Cloke, Debbie (Distribution)" userId="6ae51d93-da3b-4286-bf24-dece5043a57f" providerId="ADAL" clId="{BBAC67FB-7593-45C5-8014-C835B5F0ED28}" dt="2025-07-11T12:29:16.928" v="2022" actId="113"/>
          <ac:spMkLst>
            <pc:docMk/>
            <pc:sldMk cId="3152891353" sldId="271"/>
            <ac:spMk id="46" creationId="{14A7CF28-9BC1-29F7-D06D-7B882073B85A}"/>
          </ac:spMkLst>
        </pc:spChg>
        <pc:picChg chg="add mod">
          <ac:chgData name="Cloke, Debbie (Distribution)" userId="6ae51d93-da3b-4286-bf24-dece5043a57f" providerId="ADAL" clId="{BBAC67FB-7593-45C5-8014-C835B5F0ED28}" dt="2025-07-10T15:10:14.728" v="1261" actId="14100"/>
          <ac:picMkLst>
            <pc:docMk/>
            <pc:sldMk cId="3152891353" sldId="271"/>
            <ac:picMk id="15" creationId="{1AC47D86-6683-7195-12E2-BC728A6E0318}"/>
          </ac:picMkLst>
        </pc:picChg>
        <pc:picChg chg="add mod">
          <ac:chgData name="Cloke, Debbie (Distribution)" userId="6ae51d93-da3b-4286-bf24-dece5043a57f" providerId="ADAL" clId="{BBAC67FB-7593-45C5-8014-C835B5F0ED28}" dt="2025-07-11T12:06:00.194" v="1847" actId="1076"/>
          <ac:picMkLst>
            <pc:docMk/>
            <pc:sldMk cId="3152891353" sldId="271"/>
            <ac:picMk id="20" creationId="{874EF27D-0290-9C6F-B648-CB7B2CC8138E}"/>
          </ac:picMkLst>
        </pc:picChg>
        <pc:picChg chg="add mod">
          <ac:chgData name="Cloke, Debbie (Distribution)" userId="6ae51d93-da3b-4286-bf24-dece5043a57f" providerId="ADAL" clId="{BBAC67FB-7593-45C5-8014-C835B5F0ED28}" dt="2025-07-11T12:11:55.324" v="1882" actId="1076"/>
          <ac:picMkLst>
            <pc:docMk/>
            <pc:sldMk cId="3152891353" sldId="271"/>
            <ac:picMk id="23" creationId="{28C63CA7-AD03-0F5C-CEBE-1AE700533291}"/>
          </ac:picMkLst>
        </pc:picChg>
        <pc:picChg chg="add mod">
          <ac:chgData name="Cloke, Debbie (Distribution)" userId="6ae51d93-da3b-4286-bf24-dece5043a57f" providerId="ADAL" clId="{BBAC67FB-7593-45C5-8014-C835B5F0ED28}" dt="2025-07-11T12:27:46.843" v="2009" actId="1076"/>
          <ac:picMkLst>
            <pc:docMk/>
            <pc:sldMk cId="3152891353" sldId="271"/>
            <ac:picMk id="34" creationId="{49818127-1A92-32AA-EA4E-D172515EEBF3}"/>
          </ac:picMkLst>
        </pc:picChg>
        <pc:picChg chg="add mod">
          <ac:chgData name="Cloke, Debbie (Distribution)" userId="6ae51d93-da3b-4286-bf24-dece5043a57f" providerId="ADAL" clId="{BBAC67FB-7593-45C5-8014-C835B5F0ED28}" dt="2025-07-11T12:27:53.101" v="2010" actId="1076"/>
          <ac:picMkLst>
            <pc:docMk/>
            <pc:sldMk cId="3152891353" sldId="271"/>
            <ac:picMk id="41" creationId="{983D4FBE-187A-4536-1377-E3580D4E9BD4}"/>
          </ac:picMkLst>
        </pc:picChg>
        <pc:cxnChg chg="add mod">
          <ac:chgData name="Cloke, Debbie (Distribution)" userId="6ae51d93-da3b-4286-bf24-dece5043a57f" providerId="ADAL" clId="{BBAC67FB-7593-45C5-8014-C835B5F0ED28}" dt="2025-07-11T12:05:52.405" v="1846" actId="1076"/>
          <ac:cxnSpMkLst>
            <pc:docMk/>
            <pc:sldMk cId="3152891353" sldId="271"/>
            <ac:cxnSpMk id="16" creationId="{D9643E93-4B32-F515-4FF4-5CE50A8638E7}"/>
          </ac:cxnSpMkLst>
        </pc:cxnChg>
        <pc:cxnChg chg="add mod">
          <ac:chgData name="Cloke, Debbie (Distribution)" userId="6ae51d93-da3b-4286-bf24-dece5043a57f" providerId="ADAL" clId="{BBAC67FB-7593-45C5-8014-C835B5F0ED28}" dt="2025-07-11T12:11:53.069" v="1881" actId="1076"/>
          <ac:cxnSpMkLst>
            <pc:docMk/>
            <pc:sldMk cId="3152891353" sldId="271"/>
            <ac:cxnSpMk id="32" creationId="{B1D83731-DFCF-B7C9-FEA3-8EFCB623F06B}"/>
          </ac:cxnSpMkLst>
        </pc:cxnChg>
      </pc:sldChg>
      <pc:sldChg chg="delSp modSp mod">
        <pc:chgData name="Cloke, Debbie (Distribution)" userId="6ae51d93-da3b-4286-bf24-dece5043a57f" providerId="ADAL" clId="{BBAC67FB-7593-45C5-8014-C835B5F0ED28}" dt="2025-07-14T11:56:02.058" v="3261" actId="478"/>
        <pc:sldMkLst>
          <pc:docMk/>
          <pc:sldMk cId="3179085658" sldId="273"/>
        </pc:sldMkLst>
        <pc:spChg chg="mod">
          <ac:chgData name="Cloke, Debbie (Distribution)" userId="6ae51d93-da3b-4286-bf24-dece5043a57f" providerId="ADAL" clId="{BBAC67FB-7593-45C5-8014-C835B5F0ED28}" dt="2025-07-14T10:20:36.551" v="2461" actId="1076"/>
          <ac:spMkLst>
            <pc:docMk/>
            <pc:sldMk cId="3179085658" sldId="273"/>
            <ac:spMk id="28" creationId="{D21D5D7D-8F07-34BD-C605-4DDA271DA91A}"/>
          </ac:spMkLst>
        </pc:spChg>
        <pc:spChg chg="mod">
          <ac:chgData name="Cloke, Debbie (Distribution)" userId="6ae51d93-da3b-4286-bf24-dece5043a57f" providerId="ADAL" clId="{BBAC67FB-7593-45C5-8014-C835B5F0ED28}" dt="2025-07-14T10:20:42.472" v="2462" actId="1076"/>
          <ac:spMkLst>
            <pc:docMk/>
            <pc:sldMk cId="3179085658" sldId="273"/>
            <ac:spMk id="33" creationId="{0F8A0A3F-AD94-771E-1E34-C14E4CE78485}"/>
          </ac:spMkLst>
        </pc:spChg>
        <pc:spChg chg="mod">
          <ac:chgData name="Cloke, Debbie (Distribution)" userId="6ae51d93-da3b-4286-bf24-dece5043a57f" providerId="ADAL" clId="{BBAC67FB-7593-45C5-8014-C835B5F0ED28}" dt="2025-07-14T08:59:51.902" v="2404" actId="1076"/>
          <ac:spMkLst>
            <pc:docMk/>
            <pc:sldMk cId="3179085658" sldId="273"/>
            <ac:spMk id="40" creationId="{072491CE-21AF-8244-F700-4C112A96E5B0}"/>
          </ac:spMkLst>
        </pc:spChg>
        <pc:spChg chg="mod">
          <ac:chgData name="Cloke, Debbie (Distribution)" userId="6ae51d93-da3b-4286-bf24-dece5043a57f" providerId="ADAL" clId="{BBAC67FB-7593-45C5-8014-C835B5F0ED28}" dt="2025-07-14T08:58:51.261" v="2383" actId="1076"/>
          <ac:spMkLst>
            <pc:docMk/>
            <pc:sldMk cId="3179085658" sldId="273"/>
            <ac:spMk id="63" creationId="{CF4F7B55-E974-F931-0A02-C55EF2CB2DF8}"/>
          </ac:spMkLst>
        </pc:spChg>
        <pc:spChg chg="mod">
          <ac:chgData name="Cloke, Debbie (Distribution)" userId="6ae51d93-da3b-4286-bf24-dece5043a57f" providerId="ADAL" clId="{BBAC67FB-7593-45C5-8014-C835B5F0ED28}" dt="2025-07-14T10:20:52.352" v="2463" actId="1076"/>
          <ac:spMkLst>
            <pc:docMk/>
            <pc:sldMk cId="3179085658" sldId="273"/>
            <ac:spMk id="64" creationId="{45F81B31-B71B-7B87-217A-A9E398DEF285}"/>
          </ac:spMkLst>
        </pc:spChg>
        <pc:spChg chg="mod">
          <ac:chgData name="Cloke, Debbie (Distribution)" userId="6ae51d93-da3b-4286-bf24-dece5043a57f" providerId="ADAL" clId="{BBAC67FB-7593-45C5-8014-C835B5F0ED28}" dt="2025-07-14T08:59:58.817" v="2405" actId="1076"/>
          <ac:spMkLst>
            <pc:docMk/>
            <pc:sldMk cId="3179085658" sldId="273"/>
            <ac:spMk id="65" creationId="{4C549247-9E22-ADFF-E966-54108E6473CC}"/>
          </ac:spMkLst>
        </pc:spChg>
        <pc:spChg chg="mod">
          <ac:chgData name="Cloke, Debbie (Distribution)" userId="6ae51d93-da3b-4286-bf24-dece5043a57f" providerId="ADAL" clId="{BBAC67FB-7593-45C5-8014-C835B5F0ED28}" dt="2025-07-14T09:00:05.815" v="2406" actId="1076"/>
          <ac:spMkLst>
            <pc:docMk/>
            <pc:sldMk cId="3179085658" sldId="273"/>
            <ac:spMk id="66" creationId="{97A90EE3-81E5-304D-C4C8-8786EE85C111}"/>
          </ac:spMkLst>
        </pc:spChg>
        <pc:spChg chg="mod">
          <ac:chgData name="Cloke, Debbie (Distribution)" userId="6ae51d93-da3b-4286-bf24-dece5043a57f" providerId="ADAL" clId="{BBAC67FB-7593-45C5-8014-C835B5F0ED28}" dt="2025-07-14T08:59:46.082" v="2403" actId="1076"/>
          <ac:spMkLst>
            <pc:docMk/>
            <pc:sldMk cId="3179085658" sldId="273"/>
            <ac:spMk id="67" creationId="{53FD92DD-3F78-0C6D-ACD9-59FEE7780BDC}"/>
          </ac:spMkLst>
        </pc:spChg>
        <pc:spChg chg="mod">
          <ac:chgData name="Cloke, Debbie (Distribution)" userId="6ae51d93-da3b-4286-bf24-dece5043a57f" providerId="ADAL" clId="{BBAC67FB-7593-45C5-8014-C835B5F0ED28}" dt="2025-07-14T10:24:11.824" v="2495" actId="1076"/>
          <ac:spMkLst>
            <pc:docMk/>
            <pc:sldMk cId="3179085658" sldId="273"/>
            <ac:spMk id="72" creationId="{1AE11E90-CBF0-1A67-8C08-14800B556250}"/>
          </ac:spMkLst>
        </pc:spChg>
        <pc:spChg chg="mod">
          <ac:chgData name="Cloke, Debbie (Distribution)" userId="6ae51d93-da3b-4286-bf24-dece5043a57f" providerId="ADAL" clId="{BBAC67FB-7593-45C5-8014-C835B5F0ED28}" dt="2025-07-14T10:24:06.903" v="2494" actId="1076"/>
          <ac:spMkLst>
            <pc:docMk/>
            <pc:sldMk cId="3179085658" sldId="273"/>
            <ac:spMk id="73" creationId="{4AB02C2F-CA63-11F4-4051-FA4582D7EB10}"/>
          </ac:spMkLst>
        </pc:spChg>
        <pc:spChg chg="mod">
          <ac:chgData name="Cloke, Debbie (Distribution)" userId="6ae51d93-da3b-4286-bf24-dece5043a57f" providerId="ADAL" clId="{BBAC67FB-7593-45C5-8014-C835B5F0ED28}" dt="2025-07-14T10:23:56.934" v="2492" actId="1076"/>
          <ac:spMkLst>
            <pc:docMk/>
            <pc:sldMk cId="3179085658" sldId="273"/>
            <ac:spMk id="74" creationId="{E08AC72B-8A07-2BED-1BAE-07A52A632749}"/>
          </ac:spMkLst>
        </pc:spChg>
        <pc:spChg chg="mod">
          <ac:chgData name="Cloke, Debbie (Distribution)" userId="6ae51d93-da3b-4286-bf24-dece5043a57f" providerId="ADAL" clId="{BBAC67FB-7593-45C5-8014-C835B5F0ED28}" dt="2025-07-14T10:23:53.008" v="2491" actId="1076"/>
          <ac:spMkLst>
            <pc:docMk/>
            <pc:sldMk cId="3179085658" sldId="273"/>
            <ac:spMk id="75" creationId="{F4849C80-DC58-E4B5-F700-8F4DD8057913}"/>
          </ac:spMkLst>
        </pc:spChg>
        <pc:spChg chg="mod">
          <ac:chgData name="Cloke, Debbie (Distribution)" userId="6ae51d93-da3b-4286-bf24-dece5043a57f" providerId="ADAL" clId="{BBAC67FB-7593-45C5-8014-C835B5F0ED28}" dt="2025-07-14T10:24:03.366" v="2493" actId="1076"/>
          <ac:spMkLst>
            <pc:docMk/>
            <pc:sldMk cId="3179085658" sldId="273"/>
            <ac:spMk id="76" creationId="{B63F0833-BC73-079D-D2C7-8D49CF8905C4}"/>
          </ac:spMkLst>
        </pc:spChg>
        <pc:spChg chg="mod">
          <ac:chgData name="Cloke, Debbie (Distribution)" userId="6ae51d93-da3b-4286-bf24-dece5043a57f" providerId="ADAL" clId="{BBAC67FB-7593-45C5-8014-C835B5F0ED28}" dt="2025-07-14T09:58:22.949" v="2456" actId="1076"/>
          <ac:spMkLst>
            <pc:docMk/>
            <pc:sldMk cId="3179085658" sldId="273"/>
            <ac:spMk id="78" creationId="{0AF47F4D-8E40-6599-59F4-2E1C8C0E75BC}"/>
          </ac:spMkLst>
        </pc:spChg>
        <pc:spChg chg="mod">
          <ac:chgData name="Cloke, Debbie (Distribution)" userId="6ae51d93-da3b-4286-bf24-dece5043a57f" providerId="ADAL" clId="{BBAC67FB-7593-45C5-8014-C835B5F0ED28}" dt="2025-07-14T09:58:15.660" v="2455" actId="1076"/>
          <ac:spMkLst>
            <pc:docMk/>
            <pc:sldMk cId="3179085658" sldId="273"/>
            <ac:spMk id="79" creationId="{5248FDBE-803D-ADF4-19A8-974AA8DA3373}"/>
          </ac:spMkLst>
        </pc:spChg>
        <pc:spChg chg="mod">
          <ac:chgData name="Cloke, Debbie (Distribution)" userId="6ae51d93-da3b-4286-bf24-dece5043a57f" providerId="ADAL" clId="{BBAC67FB-7593-45C5-8014-C835B5F0ED28}" dt="2025-07-14T09:58:04.504" v="2453" actId="1076"/>
          <ac:spMkLst>
            <pc:docMk/>
            <pc:sldMk cId="3179085658" sldId="273"/>
            <ac:spMk id="80" creationId="{4708C66D-562E-6799-8DE7-BABC8C6CBDB7}"/>
          </ac:spMkLst>
        </pc:spChg>
        <pc:spChg chg="mod">
          <ac:chgData name="Cloke, Debbie (Distribution)" userId="6ae51d93-da3b-4286-bf24-dece5043a57f" providerId="ADAL" clId="{BBAC67FB-7593-45C5-8014-C835B5F0ED28}" dt="2025-07-14T10:24:16.842" v="2496" actId="1076"/>
          <ac:spMkLst>
            <pc:docMk/>
            <pc:sldMk cId="3179085658" sldId="273"/>
            <ac:spMk id="81" creationId="{B9E830A4-D6DC-8081-D14B-B1E6055BAAFD}"/>
          </ac:spMkLst>
        </pc:spChg>
        <pc:spChg chg="mod">
          <ac:chgData name="Cloke, Debbie (Distribution)" userId="6ae51d93-da3b-4286-bf24-dece5043a57f" providerId="ADAL" clId="{BBAC67FB-7593-45C5-8014-C835B5F0ED28}" dt="2025-07-14T09:58:08.971" v="2454" actId="1076"/>
          <ac:spMkLst>
            <pc:docMk/>
            <pc:sldMk cId="3179085658" sldId="273"/>
            <ac:spMk id="82" creationId="{B76AF645-65F1-E28A-DB33-B914A75AD1BE}"/>
          </ac:spMkLst>
        </pc:spChg>
        <pc:spChg chg="mod">
          <ac:chgData name="Cloke, Debbie (Distribution)" userId="6ae51d93-da3b-4286-bf24-dece5043a57f" providerId="ADAL" clId="{BBAC67FB-7593-45C5-8014-C835B5F0ED28}" dt="2025-07-14T09:00:23.001" v="2408" actId="1076"/>
          <ac:spMkLst>
            <pc:docMk/>
            <pc:sldMk cId="3179085658" sldId="273"/>
            <ac:spMk id="90" creationId="{8F0D90AD-E51C-5C3C-F3D4-3425E9DA73D4}"/>
          </ac:spMkLst>
        </pc:spChg>
        <pc:spChg chg="mod">
          <ac:chgData name="Cloke, Debbie (Distribution)" userId="6ae51d93-da3b-4286-bf24-dece5043a57f" providerId="ADAL" clId="{BBAC67FB-7593-45C5-8014-C835B5F0ED28}" dt="2025-07-14T09:00:28.461" v="2409" actId="1076"/>
          <ac:spMkLst>
            <pc:docMk/>
            <pc:sldMk cId="3179085658" sldId="273"/>
            <ac:spMk id="91" creationId="{A774C25A-8F1B-96D6-3437-B594CFB21B4A}"/>
          </ac:spMkLst>
        </pc:spChg>
        <pc:spChg chg="mod">
          <ac:chgData name="Cloke, Debbie (Distribution)" userId="6ae51d93-da3b-4286-bf24-dece5043a57f" providerId="ADAL" clId="{BBAC67FB-7593-45C5-8014-C835B5F0ED28}" dt="2025-07-14T10:25:04.766" v="2505" actId="1076"/>
          <ac:spMkLst>
            <pc:docMk/>
            <pc:sldMk cId="3179085658" sldId="273"/>
            <ac:spMk id="92" creationId="{8AD24F4A-EE0E-FE62-74D7-4040EC40B09D}"/>
          </ac:spMkLst>
        </pc:spChg>
        <pc:spChg chg="mod">
          <ac:chgData name="Cloke, Debbie (Distribution)" userId="6ae51d93-da3b-4286-bf24-dece5043a57f" providerId="ADAL" clId="{BBAC67FB-7593-45C5-8014-C835B5F0ED28}" dt="2025-07-14T10:24:59.272" v="2504" actId="1076"/>
          <ac:spMkLst>
            <pc:docMk/>
            <pc:sldMk cId="3179085658" sldId="273"/>
            <ac:spMk id="93" creationId="{32A2C08F-4CBE-2C96-A937-D440782BB0F6}"/>
          </ac:spMkLst>
        </pc:spChg>
        <pc:spChg chg="mod">
          <ac:chgData name="Cloke, Debbie (Distribution)" userId="6ae51d93-da3b-4286-bf24-dece5043a57f" providerId="ADAL" clId="{BBAC67FB-7593-45C5-8014-C835B5F0ED28}" dt="2025-07-14T10:24:55.149" v="2503" actId="1076"/>
          <ac:spMkLst>
            <pc:docMk/>
            <pc:sldMk cId="3179085658" sldId="273"/>
            <ac:spMk id="94" creationId="{E8A9B020-B0F1-1826-DC89-9C0AC7316DAA}"/>
          </ac:spMkLst>
        </pc:spChg>
        <pc:spChg chg="mod">
          <ac:chgData name="Cloke, Debbie (Distribution)" userId="6ae51d93-da3b-4286-bf24-dece5043a57f" providerId="ADAL" clId="{BBAC67FB-7593-45C5-8014-C835B5F0ED28}" dt="2025-07-14T10:24:48.401" v="2502" actId="1076"/>
          <ac:spMkLst>
            <pc:docMk/>
            <pc:sldMk cId="3179085658" sldId="273"/>
            <ac:spMk id="95" creationId="{D5DC64EC-E35F-1F05-7B02-CE9A3206F42C}"/>
          </ac:spMkLst>
        </pc:spChg>
        <pc:spChg chg="mod">
          <ac:chgData name="Cloke, Debbie (Distribution)" userId="6ae51d93-da3b-4286-bf24-dece5043a57f" providerId="ADAL" clId="{BBAC67FB-7593-45C5-8014-C835B5F0ED28}" dt="2025-07-14T10:24:43.037" v="2501" actId="1076"/>
          <ac:spMkLst>
            <pc:docMk/>
            <pc:sldMk cId="3179085658" sldId="273"/>
            <ac:spMk id="96" creationId="{9C30F4B4-6F4C-A032-4CF0-515DF7EAAD01}"/>
          </ac:spMkLst>
        </pc:spChg>
        <pc:spChg chg="mod">
          <ac:chgData name="Cloke, Debbie (Distribution)" userId="6ae51d93-da3b-4286-bf24-dece5043a57f" providerId="ADAL" clId="{BBAC67FB-7593-45C5-8014-C835B5F0ED28}" dt="2025-07-14T10:25:25.421" v="2506" actId="1076"/>
          <ac:spMkLst>
            <pc:docMk/>
            <pc:sldMk cId="3179085658" sldId="273"/>
            <ac:spMk id="97" creationId="{32E59690-332D-AC4D-0019-0CC83BA5E63D}"/>
          </ac:spMkLst>
        </pc:spChg>
        <pc:spChg chg="mod">
          <ac:chgData name="Cloke, Debbie (Distribution)" userId="6ae51d93-da3b-4286-bf24-dece5043a57f" providerId="ADAL" clId="{BBAC67FB-7593-45C5-8014-C835B5F0ED28}" dt="2025-07-14T10:22:37.676" v="2478" actId="1076"/>
          <ac:spMkLst>
            <pc:docMk/>
            <pc:sldMk cId="3179085658" sldId="273"/>
            <ac:spMk id="98" creationId="{E39D98DC-0ACA-4FB0-452F-9C2DECC07FFF}"/>
          </ac:spMkLst>
        </pc:spChg>
        <pc:spChg chg="mod">
          <ac:chgData name="Cloke, Debbie (Distribution)" userId="6ae51d93-da3b-4286-bf24-dece5043a57f" providerId="ADAL" clId="{BBAC67FB-7593-45C5-8014-C835B5F0ED28}" dt="2025-07-14T10:24:32.049" v="2499" actId="1076"/>
          <ac:spMkLst>
            <pc:docMk/>
            <pc:sldMk cId="3179085658" sldId="273"/>
            <ac:spMk id="99" creationId="{8D07BBB6-4BAB-E0DD-2597-5E985FC03900}"/>
          </ac:spMkLst>
        </pc:spChg>
        <pc:picChg chg="mod">
          <ac:chgData name="Cloke, Debbie (Distribution)" userId="6ae51d93-da3b-4286-bf24-dece5043a57f" providerId="ADAL" clId="{BBAC67FB-7593-45C5-8014-C835B5F0ED28}" dt="2025-07-14T08:58:22.118" v="2379" actId="1076"/>
          <ac:picMkLst>
            <pc:docMk/>
            <pc:sldMk cId="3179085658" sldId="273"/>
            <ac:picMk id="69" creationId="{93580278-6E8B-FE46-45F8-46C04E8229D0}"/>
          </ac:picMkLst>
        </pc:picChg>
        <pc:picChg chg="mod">
          <ac:chgData name="Cloke, Debbie (Distribution)" userId="6ae51d93-da3b-4286-bf24-dece5043a57f" providerId="ADAL" clId="{BBAC67FB-7593-45C5-8014-C835B5F0ED28}" dt="2025-07-14T10:23:02.918" v="2483" actId="1076"/>
          <ac:picMkLst>
            <pc:docMk/>
            <pc:sldMk cId="3179085658" sldId="273"/>
            <ac:picMk id="85" creationId="{3BA88801-2482-4A3F-35FF-812AF1F071D0}"/>
          </ac:picMkLst>
        </pc:picChg>
        <pc:picChg chg="mod">
          <ac:chgData name="Cloke, Debbie (Distribution)" userId="6ae51d93-da3b-4286-bf24-dece5043a57f" providerId="ADAL" clId="{BBAC67FB-7593-45C5-8014-C835B5F0ED28}" dt="2025-07-14T09:57:36.934" v="2448" actId="1076"/>
          <ac:picMkLst>
            <pc:docMk/>
            <pc:sldMk cId="3179085658" sldId="273"/>
            <ac:picMk id="87" creationId="{AD95C8A5-70B0-FE47-363D-0FCCF6354783}"/>
          </ac:picMkLst>
        </pc:picChg>
        <pc:picChg chg="mod">
          <ac:chgData name="Cloke, Debbie (Distribution)" userId="6ae51d93-da3b-4286-bf24-dece5043a57f" providerId="ADAL" clId="{BBAC67FB-7593-45C5-8014-C835B5F0ED28}" dt="2025-07-14T09:57:18.661" v="2445" actId="1076"/>
          <ac:picMkLst>
            <pc:docMk/>
            <pc:sldMk cId="3179085658" sldId="273"/>
            <ac:picMk id="103" creationId="{23ADC99E-D58B-C883-64E5-25DE8A0D487C}"/>
          </ac:picMkLst>
        </pc:picChg>
        <pc:picChg chg="mod">
          <ac:chgData name="Cloke, Debbie (Distribution)" userId="6ae51d93-da3b-4286-bf24-dece5043a57f" providerId="ADAL" clId="{BBAC67FB-7593-45C5-8014-C835B5F0ED28}" dt="2025-07-14T10:22:34.290" v="2477" actId="1076"/>
          <ac:picMkLst>
            <pc:docMk/>
            <pc:sldMk cId="3179085658" sldId="273"/>
            <ac:picMk id="105" creationId="{9C69896B-5255-325B-89FA-8AAF34E1AB54}"/>
          </ac:picMkLst>
        </pc:picChg>
        <pc:cxnChg chg="mod">
          <ac:chgData name="Cloke, Debbie (Distribution)" userId="6ae51d93-da3b-4286-bf24-dece5043a57f" providerId="ADAL" clId="{BBAC67FB-7593-45C5-8014-C835B5F0ED28}" dt="2025-07-14T10:24:21.017" v="2497" actId="1076"/>
          <ac:cxnSpMkLst>
            <pc:docMk/>
            <pc:sldMk cId="3179085658" sldId="273"/>
            <ac:cxnSpMk id="70" creationId="{0B52D088-3B4D-368C-D9AE-653633614D55}"/>
          </ac:cxnSpMkLst>
        </pc:cxnChg>
        <pc:cxnChg chg="mod">
          <ac:chgData name="Cloke, Debbie (Distribution)" userId="6ae51d93-da3b-4286-bf24-dece5043a57f" providerId="ADAL" clId="{BBAC67FB-7593-45C5-8014-C835B5F0ED28}" dt="2025-07-14T10:24:24.600" v="2498" actId="1076"/>
          <ac:cxnSpMkLst>
            <pc:docMk/>
            <pc:sldMk cId="3179085658" sldId="273"/>
            <ac:cxnSpMk id="71" creationId="{F8617707-F76C-38D6-CFA3-2FDEE80F9EEE}"/>
          </ac:cxnSpMkLst>
        </pc:cxnChg>
        <pc:cxnChg chg="mod">
          <ac:chgData name="Cloke, Debbie (Distribution)" userId="6ae51d93-da3b-4286-bf24-dece5043a57f" providerId="ADAL" clId="{BBAC67FB-7593-45C5-8014-C835B5F0ED28}" dt="2025-07-14T10:22:31.173" v="2476" actId="1076"/>
          <ac:cxnSpMkLst>
            <pc:docMk/>
            <pc:sldMk cId="3179085658" sldId="273"/>
            <ac:cxnSpMk id="88" creationId="{8054E662-C32E-5A2C-6D6C-9043A80A7926}"/>
          </ac:cxnSpMkLst>
        </pc:cxnChg>
        <pc:cxnChg chg="mod">
          <ac:chgData name="Cloke, Debbie (Distribution)" userId="6ae51d93-da3b-4286-bf24-dece5043a57f" providerId="ADAL" clId="{BBAC67FB-7593-45C5-8014-C835B5F0ED28}" dt="2025-07-14T10:22:26.555" v="2475" actId="1076"/>
          <ac:cxnSpMkLst>
            <pc:docMk/>
            <pc:sldMk cId="3179085658" sldId="273"/>
            <ac:cxnSpMk id="89" creationId="{39FD046E-E731-972F-0AA4-D6F86F41D2B0}"/>
          </ac:cxnSpMkLst>
        </pc:cxnChg>
      </pc:sldChg>
      <pc:sldChg chg="delSp modSp mod">
        <pc:chgData name="Cloke, Debbie (Distribution)" userId="6ae51d93-da3b-4286-bf24-dece5043a57f" providerId="ADAL" clId="{BBAC67FB-7593-45C5-8014-C835B5F0ED28}" dt="2025-07-14T11:56:08.061" v="3262" actId="478"/>
        <pc:sldMkLst>
          <pc:docMk/>
          <pc:sldMk cId="452374851" sldId="274"/>
        </pc:sldMkLst>
        <pc:spChg chg="mod">
          <ac:chgData name="Cloke, Debbie (Distribution)" userId="6ae51d93-da3b-4286-bf24-dece5043a57f" providerId="ADAL" clId="{BBAC67FB-7593-45C5-8014-C835B5F0ED28}" dt="2025-07-14T10:26:11.078" v="2520" actId="20577"/>
          <ac:spMkLst>
            <pc:docMk/>
            <pc:sldMk cId="452374851" sldId="274"/>
            <ac:spMk id="21" creationId="{8130743B-5060-5DCF-0A97-F2DAD6581AFD}"/>
          </ac:spMkLst>
        </pc:spChg>
        <pc:spChg chg="mod">
          <ac:chgData name="Cloke, Debbie (Distribution)" userId="6ae51d93-da3b-4286-bf24-dece5043a57f" providerId="ADAL" clId="{BBAC67FB-7593-45C5-8014-C835B5F0ED28}" dt="2025-07-14T10:26:22.789" v="2534" actId="20577"/>
          <ac:spMkLst>
            <pc:docMk/>
            <pc:sldMk cId="452374851" sldId="274"/>
            <ac:spMk id="27" creationId="{271A1AB9-2391-FB4D-B221-F600212BB48D}"/>
          </ac:spMkLst>
        </pc:spChg>
        <pc:spChg chg="mod">
          <ac:chgData name="Cloke, Debbie (Distribution)" userId="6ae51d93-da3b-4286-bf24-dece5043a57f" providerId="ADAL" clId="{BBAC67FB-7593-45C5-8014-C835B5F0ED28}" dt="2025-07-14T10:27:12.682" v="2570" actId="20577"/>
          <ac:spMkLst>
            <pc:docMk/>
            <pc:sldMk cId="452374851" sldId="274"/>
            <ac:spMk id="32" creationId="{062F57D8-BB94-AA35-73F0-18AEA9CC5080}"/>
          </ac:spMkLst>
        </pc:spChg>
        <pc:spChg chg="mod">
          <ac:chgData name="Cloke, Debbie (Distribution)" userId="6ae51d93-da3b-4286-bf24-dece5043a57f" providerId="ADAL" clId="{BBAC67FB-7593-45C5-8014-C835B5F0ED28}" dt="2025-07-14T10:26:43.216" v="2550" actId="20577"/>
          <ac:spMkLst>
            <pc:docMk/>
            <pc:sldMk cId="452374851" sldId="274"/>
            <ac:spMk id="43" creationId="{EE44606A-C22C-E40B-A54F-5E4915F44832}"/>
          </ac:spMkLst>
        </pc:spChg>
      </pc:sldChg>
      <pc:sldChg chg="modSp del mod">
        <pc:chgData name="Cloke, Debbie (Distribution)" userId="6ae51d93-da3b-4286-bf24-dece5043a57f" providerId="ADAL" clId="{BBAC67FB-7593-45C5-8014-C835B5F0ED28}" dt="2025-07-14T10:49:08.700" v="2739" actId="47"/>
        <pc:sldMkLst>
          <pc:docMk/>
          <pc:sldMk cId="989041801" sldId="275"/>
        </pc:sldMkLst>
      </pc:sldChg>
      <pc:sldChg chg="delSp mod">
        <pc:chgData name="Cloke, Debbie (Distribution)" userId="6ae51d93-da3b-4286-bf24-dece5043a57f" providerId="ADAL" clId="{BBAC67FB-7593-45C5-8014-C835B5F0ED28}" dt="2025-07-14T11:56:20.645" v="3265" actId="478"/>
        <pc:sldMkLst>
          <pc:docMk/>
          <pc:sldMk cId="4293376966" sldId="276"/>
        </pc:sldMkLst>
      </pc:sldChg>
      <pc:sldChg chg="addSp delSp modSp mod">
        <pc:chgData name="Cloke, Debbie (Distribution)" userId="6ae51d93-da3b-4286-bf24-dece5043a57f" providerId="ADAL" clId="{BBAC67FB-7593-45C5-8014-C835B5F0ED28}" dt="2025-07-14T11:49:55.898" v="3176" actId="1076"/>
        <pc:sldMkLst>
          <pc:docMk/>
          <pc:sldMk cId="863393788" sldId="278"/>
        </pc:sldMkLst>
        <pc:spChg chg="mod">
          <ac:chgData name="Cloke, Debbie (Distribution)" userId="6ae51d93-da3b-4286-bf24-dece5043a57f" providerId="ADAL" clId="{BBAC67FB-7593-45C5-8014-C835B5F0ED28}" dt="2025-07-14T11:49:55.898" v="3176" actId="1076"/>
          <ac:spMkLst>
            <pc:docMk/>
            <pc:sldMk cId="863393788" sldId="278"/>
            <ac:spMk id="3" creationId="{9319C30F-658E-B6EF-3242-E5E855BF4060}"/>
          </ac:spMkLst>
        </pc:spChg>
        <pc:spChg chg="mod">
          <ac:chgData name="Cloke, Debbie (Distribution)" userId="6ae51d93-da3b-4286-bf24-dece5043a57f" providerId="ADAL" clId="{BBAC67FB-7593-45C5-8014-C835B5F0ED28}" dt="2025-07-14T11:49:51.811" v="3175" actId="1076"/>
          <ac:spMkLst>
            <pc:docMk/>
            <pc:sldMk cId="863393788" sldId="278"/>
            <ac:spMk id="7" creationId="{D42D5D92-DFE5-5A2C-7954-680254431967}"/>
          </ac:spMkLst>
        </pc:spChg>
        <pc:spChg chg="mod">
          <ac:chgData name="Cloke, Debbie (Distribution)" userId="6ae51d93-da3b-4286-bf24-dece5043a57f" providerId="ADAL" clId="{BBAC67FB-7593-45C5-8014-C835B5F0ED28}" dt="2025-07-14T11:49:47.831" v="3174" actId="1076"/>
          <ac:spMkLst>
            <pc:docMk/>
            <pc:sldMk cId="863393788" sldId="278"/>
            <ac:spMk id="13" creationId="{4BE172B6-E89D-A0C2-989A-074AED4601E5}"/>
          </ac:spMkLst>
        </pc:spChg>
        <pc:spChg chg="mod">
          <ac:chgData name="Cloke, Debbie (Distribution)" userId="6ae51d93-da3b-4286-bf24-dece5043a57f" providerId="ADAL" clId="{BBAC67FB-7593-45C5-8014-C835B5F0ED28}" dt="2025-07-10T15:22:45.567" v="1349" actId="1076"/>
          <ac:spMkLst>
            <pc:docMk/>
            <pc:sldMk cId="863393788" sldId="278"/>
            <ac:spMk id="21" creationId="{59B94D6E-4DE5-8A4F-8CEE-44C82BC1E30F}"/>
          </ac:spMkLst>
        </pc:spChg>
        <pc:picChg chg="add mod">
          <ac:chgData name="Cloke, Debbie (Distribution)" userId="6ae51d93-da3b-4286-bf24-dece5043a57f" providerId="ADAL" clId="{BBAC67FB-7593-45C5-8014-C835B5F0ED28}" dt="2025-07-14T11:49:22.917" v="3170" actId="1076"/>
          <ac:picMkLst>
            <pc:docMk/>
            <pc:sldMk cId="863393788" sldId="278"/>
            <ac:picMk id="2" creationId="{81D5FAA4-738E-EDA4-EA68-21C9AFEB87AF}"/>
          </ac:picMkLst>
        </pc:picChg>
      </pc:sldChg>
      <pc:sldChg chg="addSp delSp modSp mod">
        <pc:chgData name="Cloke, Debbie (Distribution)" userId="6ae51d93-da3b-4286-bf24-dece5043a57f" providerId="ADAL" clId="{BBAC67FB-7593-45C5-8014-C835B5F0ED28}" dt="2025-07-14T11:47:08.268" v="3162" actId="1076"/>
        <pc:sldMkLst>
          <pc:docMk/>
          <pc:sldMk cId="1815031748" sldId="279"/>
        </pc:sldMkLst>
        <pc:spChg chg="mod">
          <ac:chgData name="Cloke, Debbie (Distribution)" userId="6ae51d93-da3b-4286-bf24-dece5043a57f" providerId="ADAL" clId="{BBAC67FB-7593-45C5-8014-C835B5F0ED28}" dt="2025-07-10T09:54:29.614" v="125" actId="1076"/>
          <ac:spMkLst>
            <pc:docMk/>
            <pc:sldMk cId="1815031748" sldId="279"/>
            <ac:spMk id="3" creationId="{6E13951E-ED40-4120-FDDD-B5611659C378}"/>
          </ac:spMkLst>
        </pc:spChg>
        <pc:spChg chg="mod">
          <ac:chgData name="Cloke, Debbie (Distribution)" userId="6ae51d93-da3b-4286-bf24-dece5043a57f" providerId="ADAL" clId="{BBAC67FB-7593-45C5-8014-C835B5F0ED28}" dt="2025-07-11T08:44:58.065" v="1413" actId="1076"/>
          <ac:spMkLst>
            <pc:docMk/>
            <pc:sldMk cId="1815031748" sldId="279"/>
            <ac:spMk id="6" creationId="{56BFBA46-760B-3B90-337B-4441FC64AB57}"/>
          </ac:spMkLst>
        </pc:spChg>
        <pc:spChg chg="mod">
          <ac:chgData name="Cloke, Debbie (Distribution)" userId="6ae51d93-da3b-4286-bf24-dece5043a57f" providerId="ADAL" clId="{BBAC67FB-7593-45C5-8014-C835B5F0ED28}" dt="2025-07-10T10:54:01.511" v="157" actId="1076"/>
          <ac:spMkLst>
            <pc:docMk/>
            <pc:sldMk cId="1815031748" sldId="279"/>
            <ac:spMk id="10" creationId="{963860C4-4869-B75C-46BE-C71BDA169615}"/>
          </ac:spMkLst>
        </pc:spChg>
        <pc:spChg chg="mod">
          <ac:chgData name="Cloke, Debbie (Distribution)" userId="6ae51d93-da3b-4286-bf24-dece5043a57f" providerId="ADAL" clId="{BBAC67FB-7593-45C5-8014-C835B5F0ED28}" dt="2025-07-10T10:54:13.986" v="159" actId="14100"/>
          <ac:spMkLst>
            <pc:docMk/>
            <pc:sldMk cId="1815031748" sldId="279"/>
            <ac:spMk id="12" creationId="{3E661A56-BD5F-DBE7-5640-BDEB66C13245}"/>
          </ac:spMkLst>
        </pc:spChg>
        <pc:spChg chg="mod">
          <ac:chgData name="Cloke, Debbie (Distribution)" userId="6ae51d93-da3b-4286-bf24-dece5043a57f" providerId="ADAL" clId="{BBAC67FB-7593-45C5-8014-C835B5F0ED28}" dt="2025-07-10T09:58:06.752" v="154" actId="1076"/>
          <ac:spMkLst>
            <pc:docMk/>
            <pc:sldMk cId="1815031748" sldId="279"/>
            <ac:spMk id="13" creationId="{027E8ED2-CA19-7EE1-F703-8480F2F5F25D}"/>
          </ac:spMkLst>
        </pc:spChg>
        <pc:spChg chg="mod">
          <ac:chgData name="Cloke, Debbie (Distribution)" userId="6ae51d93-da3b-4286-bf24-dece5043a57f" providerId="ADAL" clId="{BBAC67FB-7593-45C5-8014-C835B5F0ED28}" dt="2025-07-10T10:53:49.847" v="156" actId="6549"/>
          <ac:spMkLst>
            <pc:docMk/>
            <pc:sldMk cId="1815031748" sldId="279"/>
            <ac:spMk id="18" creationId="{ED46EF4C-992F-FADB-C769-DD3C8F35E5A0}"/>
          </ac:spMkLst>
        </pc:spChg>
        <pc:spChg chg="mod">
          <ac:chgData name="Cloke, Debbie (Distribution)" userId="6ae51d93-da3b-4286-bf24-dece5043a57f" providerId="ADAL" clId="{BBAC67FB-7593-45C5-8014-C835B5F0ED28}" dt="2025-07-10T11:04:47.853" v="259" actId="1076"/>
          <ac:spMkLst>
            <pc:docMk/>
            <pc:sldMk cId="1815031748" sldId="279"/>
            <ac:spMk id="20" creationId="{A099CE81-D3F7-666C-0A18-BED0E64F10A8}"/>
          </ac:spMkLst>
        </pc:spChg>
        <pc:spChg chg="mod">
          <ac:chgData name="Cloke, Debbie (Distribution)" userId="6ae51d93-da3b-4286-bf24-dece5043a57f" providerId="ADAL" clId="{BBAC67FB-7593-45C5-8014-C835B5F0ED28}" dt="2025-07-11T12:12:41.615" v="1884" actId="14100"/>
          <ac:spMkLst>
            <pc:docMk/>
            <pc:sldMk cId="1815031748" sldId="279"/>
            <ac:spMk id="23" creationId="{7EE62492-40E2-FD67-23FC-3E5D057A0BAF}"/>
          </ac:spMkLst>
        </pc:spChg>
        <pc:spChg chg="mod">
          <ac:chgData name="Cloke, Debbie (Distribution)" userId="6ae51d93-da3b-4286-bf24-dece5043a57f" providerId="ADAL" clId="{BBAC67FB-7593-45C5-8014-C835B5F0ED28}" dt="2025-07-11T08:44:53.359" v="1412" actId="1076"/>
          <ac:spMkLst>
            <pc:docMk/>
            <pc:sldMk cId="1815031748" sldId="279"/>
            <ac:spMk id="25" creationId="{B397A0CA-BE16-A662-EA23-821D5681F615}"/>
          </ac:spMkLst>
        </pc:spChg>
        <pc:spChg chg="mod">
          <ac:chgData name="Cloke, Debbie (Distribution)" userId="6ae51d93-da3b-4286-bf24-dece5043a57f" providerId="ADAL" clId="{BBAC67FB-7593-45C5-8014-C835B5F0ED28}" dt="2025-07-11T08:45:06.178" v="1414" actId="1076"/>
          <ac:spMkLst>
            <pc:docMk/>
            <pc:sldMk cId="1815031748" sldId="279"/>
            <ac:spMk id="26" creationId="{17511EC5-2538-3BDC-F3D5-34C704C85139}"/>
          </ac:spMkLst>
        </pc:spChg>
        <pc:spChg chg="mod">
          <ac:chgData name="Cloke, Debbie (Distribution)" userId="6ae51d93-da3b-4286-bf24-dece5043a57f" providerId="ADAL" clId="{BBAC67FB-7593-45C5-8014-C835B5F0ED28}" dt="2025-07-10T09:53:52.830" v="119" actId="1076"/>
          <ac:spMkLst>
            <pc:docMk/>
            <pc:sldMk cId="1815031748" sldId="279"/>
            <ac:spMk id="34" creationId="{234AAFFC-B3C9-260F-ADA6-5FDFF4D6A034}"/>
          </ac:spMkLst>
        </pc:spChg>
        <pc:spChg chg="mod">
          <ac:chgData name="Cloke, Debbie (Distribution)" userId="6ae51d93-da3b-4286-bf24-dece5043a57f" providerId="ADAL" clId="{BBAC67FB-7593-45C5-8014-C835B5F0ED28}" dt="2025-07-10T10:56:52.204" v="258" actId="1076"/>
          <ac:spMkLst>
            <pc:docMk/>
            <pc:sldMk cId="1815031748" sldId="279"/>
            <ac:spMk id="35" creationId="{42B12BDA-66BF-1362-5D74-35E5E9D76D3A}"/>
          </ac:spMkLst>
        </pc:spChg>
        <pc:spChg chg="mod">
          <ac:chgData name="Cloke, Debbie (Distribution)" userId="6ae51d93-da3b-4286-bf24-dece5043a57f" providerId="ADAL" clId="{BBAC67FB-7593-45C5-8014-C835B5F0ED28}" dt="2025-07-10T09:54:16.465" v="123" actId="1076"/>
          <ac:spMkLst>
            <pc:docMk/>
            <pc:sldMk cId="1815031748" sldId="279"/>
            <ac:spMk id="36" creationId="{41525C6F-BD3E-A0C0-B225-FD592B7D680B}"/>
          </ac:spMkLst>
        </pc:spChg>
        <pc:spChg chg="mod">
          <ac:chgData name="Cloke, Debbie (Distribution)" userId="6ae51d93-da3b-4286-bf24-dece5043a57f" providerId="ADAL" clId="{BBAC67FB-7593-45C5-8014-C835B5F0ED28}" dt="2025-07-10T09:54:11.876" v="122" actId="1076"/>
          <ac:spMkLst>
            <pc:docMk/>
            <pc:sldMk cId="1815031748" sldId="279"/>
            <ac:spMk id="37" creationId="{CEF2620B-B51A-3C42-405E-B0D624241771}"/>
          </ac:spMkLst>
        </pc:spChg>
        <pc:spChg chg="add mod">
          <ac:chgData name="Cloke, Debbie (Distribution)" userId="6ae51d93-da3b-4286-bf24-dece5043a57f" providerId="ADAL" clId="{BBAC67FB-7593-45C5-8014-C835B5F0ED28}" dt="2025-07-10T11:05:45.717" v="264" actId="1076"/>
          <ac:spMkLst>
            <pc:docMk/>
            <pc:sldMk cId="1815031748" sldId="279"/>
            <ac:spMk id="51" creationId="{9AAB9E31-52DF-2640-BB2E-AEA24135BC60}"/>
          </ac:spMkLst>
        </pc:spChg>
        <pc:spChg chg="mod">
          <ac:chgData name="Cloke, Debbie (Distribution)" userId="6ae51d93-da3b-4286-bf24-dece5043a57f" providerId="ADAL" clId="{BBAC67FB-7593-45C5-8014-C835B5F0ED28}" dt="2025-07-10T09:51:34.427" v="77" actId="1076"/>
          <ac:spMkLst>
            <pc:docMk/>
            <pc:sldMk cId="1815031748" sldId="279"/>
            <ac:spMk id="53" creationId="{58F1EFD3-3EF9-915A-8313-15EC6F03D5CE}"/>
          </ac:spMkLst>
        </pc:spChg>
        <pc:spChg chg="add mod">
          <ac:chgData name="Cloke, Debbie (Distribution)" userId="6ae51d93-da3b-4286-bf24-dece5043a57f" providerId="ADAL" clId="{BBAC67FB-7593-45C5-8014-C835B5F0ED28}" dt="2025-07-11T08:44:47.263" v="1411" actId="1076"/>
          <ac:spMkLst>
            <pc:docMk/>
            <pc:sldMk cId="1815031748" sldId="279"/>
            <ac:spMk id="54" creationId="{D333ED73-8D14-1B0B-D7DE-6A18A6949730}"/>
          </ac:spMkLst>
        </pc:spChg>
        <pc:spChg chg="mod">
          <ac:chgData name="Cloke, Debbie (Distribution)" userId="6ae51d93-da3b-4286-bf24-dece5043a57f" providerId="ADAL" clId="{BBAC67FB-7593-45C5-8014-C835B5F0ED28}" dt="2025-07-10T09:52:35.421" v="107" actId="1076"/>
          <ac:spMkLst>
            <pc:docMk/>
            <pc:sldMk cId="1815031748" sldId="279"/>
            <ac:spMk id="57" creationId="{FC479A4A-A4FC-2193-0654-59F0D20E2D3F}"/>
          </ac:spMkLst>
        </pc:spChg>
        <pc:spChg chg="mod">
          <ac:chgData name="Cloke, Debbie (Distribution)" userId="6ae51d93-da3b-4286-bf24-dece5043a57f" providerId="ADAL" clId="{BBAC67FB-7593-45C5-8014-C835B5F0ED28}" dt="2025-07-10T09:52:40.585" v="108" actId="1076"/>
          <ac:spMkLst>
            <pc:docMk/>
            <pc:sldMk cId="1815031748" sldId="279"/>
            <ac:spMk id="58" creationId="{1A3154D4-6927-3030-C88C-44D396978BB6}"/>
          </ac:spMkLst>
        </pc:spChg>
        <pc:spChg chg="add mod">
          <ac:chgData name="Cloke, Debbie (Distribution)" userId="6ae51d93-da3b-4286-bf24-dece5043a57f" providerId="ADAL" clId="{BBAC67FB-7593-45C5-8014-C835B5F0ED28}" dt="2025-07-10T11:06:29.393" v="272" actId="1076"/>
          <ac:spMkLst>
            <pc:docMk/>
            <pc:sldMk cId="1815031748" sldId="279"/>
            <ac:spMk id="59" creationId="{212EA4AD-9EF5-0C79-02CD-03C5FC1D87CF}"/>
          </ac:spMkLst>
        </pc:spChg>
        <pc:spChg chg="add mod">
          <ac:chgData name="Cloke, Debbie (Distribution)" userId="6ae51d93-da3b-4286-bf24-dece5043a57f" providerId="ADAL" clId="{BBAC67FB-7593-45C5-8014-C835B5F0ED28}" dt="2025-07-10T12:44:28.501" v="709" actId="14100"/>
          <ac:spMkLst>
            <pc:docMk/>
            <pc:sldMk cId="1815031748" sldId="279"/>
            <ac:spMk id="60" creationId="{497F7FA8-34F9-87DA-E265-23BF6E5C7762}"/>
          </ac:spMkLst>
        </pc:spChg>
        <pc:spChg chg="mod">
          <ac:chgData name="Cloke, Debbie (Distribution)" userId="6ae51d93-da3b-4286-bf24-dece5043a57f" providerId="ADAL" clId="{BBAC67FB-7593-45C5-8014-C835B5F0ED28}" dt="2025-07-10T09:52:45.687" v="109" actId="1076"/>
          <ac:spMkLst>
            <pc:docMk/>
            <pc:sldMk cId="1815031748" sldId="279"/>
            <ac:spMk id="61" creationId="{114D346A-7B17-A1BA-B552-751F2CB04E3D}"/>
          </ac:spMkLst>
        </pc:spChg>
        <pc:spChg chg="add del mod">
          <ac:chgData name="Cloke, Debbie (Distribution)" userId="6ae51d93-da3b-4286-bf24-dece5043a57f" providerId="ADAL" clId="{BBAC67FB-7593-45C5-8014-C835B5F0ED28}" dt="2025-07-10T09:52:50.128" v="110" actId="1076"/>
          <ac:spMkLst>
            <pc:docMk/>
            <pc:sldMk cId="1815031748" sldId="279"/>
            <ac:spMk id="62" creationId="{56FDDB92-1D4E-D179-7B18-8BCF57F053FC}"/>
          </ac:spMkLst>
        </pc:spChg>
        <pc:picChg chg="add mod">
          <ac:chgData name="Cloke, Debbie (Distribution)" userId="6ae51d93-da3b-4286-bf24-dece5043a57f" providerId="ADAL" clId="{BBAC67FB-7593-45C5-8014-C835B5F0ED28}" dt="2025-07-14T11:46:27.908" v="3158" actId="14100"/>
          <ac:picMkLst>
            <pc:docMk/>
            <pc:sldMk cId="1815031748" sldId="279"/>
            <ac:picMk id="17" creationId="{26FC4777-CF91-D3E6-2DFB-E6A798DFFDE5}"/>
          </ac:picMkLst>
        </pc:picChg>
        <pc:picChg chg="add mod">
          <ac:chgData name="Cloke, Debbie (Distribution)" userId="6ae51d93-da3b-4286-bf24-dece5043a57f" providerId="ADAL" clId="{BBAC67FB-7593-45C5-8014-C835B5F0ED28}" dt="2025-07-14T11:47:08.268" v="3162" actId="1076"/>
          <ac:picMkLst>
            <pc:docMk/>
            <pc:sldMk cId="1815031748" sldId="279"/>
            <ac:picMk id="33" creationId="{01BE66EF-71EB-784E-4044-1A2B2C71EEDA}"/>
          </ac:picMkLst>
        </pc:picChg>
        <pc:cxnChg chg="add mod">
          <ac:chgData name="Cloke, Debbie (Distribution)" userId="6ae51d93-da3b-4286-bf24-dece5043a57f" providerId="ADAL" clId="{BBAC67FB-7593-45C5-8014-C835B5F0ED28}" dt="2025-07-10T09:51:26.045" v="76" actId="1076"/>
          <ac:cxnSpMkLst>
            <pc:docMk/>
            <pc:sldMk cId="1815031748" sldId="279"/>
            <ac:cxnSpMk id="38" creationId="{D52870E3-6603-0940-4468-68024DDBD6AB}"/>
          </ac:cxnSpMkLst>
        </pc:cxnChg>
        <pc:cxnChg chg="add mod">
          <ac:chgData name="Cloke, Debbie (Distribution)" userId="6ae51d93-da3b-4286-bf24-dece5043a57f" providerId="ADAL" clId="{BBAC67FB-7593-45C5-8014-C835B5F0ED28}" dt="2025-07-10T09:53:47.854" v="118" actId="1076"/>
          <ac:cxnSpMkLst>
            <pc:docMk/>
            <pc:sldMk cId="1815031748" sldId="279"/>
            <ac:cxnSpMk id="42" creationId="{1C7E7FC2-E039-2CAD-79D5-40F7CCFD3F12}"/>
          </ac:cxnSpMkLst>
        </pc:cxnChg>
      </pc:sldChg>
      <pc:sldChg chg="addSp delSp modSp add mod">
        <pc:chgData name="Cloke, Debbie (Distribution)" userId="6ae51d93-da3b-4286-bf24-dece5043a57f" providerId="ADAL" clId="{BBAC67FB-7593-45C5-8014-C835B5F0ED28}" dt="2025-07-14T11:55:35.538" v="3255" actId="478"/>
        <pc:sldMkLst>
          <pc:docMk/>
          <pc:sldMk cId="219708978" sldId="280"/>
        </pc:sldMkLst>
        <pc:spChg chg="mod">
          <ac:chgData name="Cloke, Debbie (Distribution)" userId="6ae51d93-da3b-4286-bf24-dece5043a57f" providerId="ADAL" clId="{BBAC67FB-7593-45C5-8014-C835B5F0ED28}" dt="2025-07-10T14:41:41.450" v="934" actId="1076"/>
          <ac:spMkLst>
            <pc:docMk/>
            <pc:sldMk cId="219708978" sldId="280"/>
            <ac:spMk id="14" creationId="{841C7578-054F-C67E-19EF-00DDA1D18BBF}"/>
          </ac:spMkLst>
        </pc:spChg>
        <pc:spChg chg="mod">
          <ac:chgData name="Cloke, Debbie (Distribution)" userId="6ae51d93-da3b-4286-bf24-dece5043a57f" providerId="ADAL" clId="{BBAC67FB-7593-45C5-8014-C835B5F0ED28}" dt="2025-07-10T14:59:06.365" v="1099" actId="1076"/>
          <ac:spMkLst>
            <pc:docMk/>
            <pc:sldMk cId="219708978" sldId="280"/>
            <ac:spMk id="19" creationId="{B7545F89-09F4-FB41-1F47-B19517109E79}"/>
          </ac:spMkLst>
        </pc:spChg>
        <pc:spChg chg="mod">
          <ac:chgData name="Cloke, Debbie (Distribution)" userId="6ae51d93-da3b-4286-bf24-dece5043a57f" providerId="ADAL" clId="{BBAC67FB-7593-45C5-8014-C835B5F0ED28}" dt="2025-07-11T11:29:36.125" v="1701" actId="6549"/>
          <ac:spMkLst>
            <pc:docMk/>
            <pc:sldMk cId="219708978" sldId="280"/>
            <ac:spMk id="24" creationId="{2C390F20-F284-A85F-33C4-E1228A05FA07}"/>
          </ac:spMkLst>
        </pc:spChg>
        <pc:spChg chg="mod">
          <ac:chgData name="Cloke, Debbie (Distribution)" userId="6ae51d93-da3b-4286-bf24-dece5043a57f" providerId="ADAL" clId="{BBAC67FB-7593-45C5-8014-C835B5F0ED28}" dt="2025-07-11T11:30:28.018" v="1748" actId="20577"/>
          <ac:spMkLst>
            <pc:docMk/>
            <pc:sldMk cId="219708978" sldId="280"/>
            <ac:spMk id="25" creationId="{E8237E00-FAC4-61B0-4F67-B10401FE444F}"/>
          </ac:spMkLst>
        </pc:spChg>
        <pc:spChg chg="mod">
          <ac:chgData name="Cloke, Debbie (Distribution)" userId="6ae51d93-da3b-4286-bf24-dece5043a57f" providerId="ADAL" clId="{BBAC67FB-7593-45C5-8014-C835B5F0ED28}" dt="2025-07-11T11:30:56.054" v="1785" actId="20577"/>
          <ac:spMkLst>
            <pc:docMk/>
            <pc:sldMk cId="219708978" sldId="280"/>
            <ac:spMk id="26" creationId="{324EA510-6CEB-C398-4CBB-1DD3D304CC26}"/>
          </ac:spMkLst>
        </pc:spChg>
        <pc:spChg chg="add mod">
          <ac:chgData name="Cloke, Debbie (Distribution)" userId="6ae51d93-da3b-4286-bf24-dece5043a57f" providerId="ADAL" clId="{BBAC67FB-7593-45C5-8014-C835B5F0ED28}" dt="2025-07-10T14:59:25.685" v="1102" actId="1076"/>
          <ac:spMkLst>
            <pc:docMk/>
            <pc:sldMk cId="219708978" sldId="280"/>
            <ac:spMk id="38" creationId="{4BF2EF94-9181-7FF4-6737-43FF4DEDBD05}"/>
          </ac:spMkLst>
        </pc:spChg>
        <pc:spChg chg="add mod">
          <ac:chgData name="Cloke, Debbie (Distribution)" userId="6ae51d93-da3b-4286-bf24-dece5043a57f" providerId="ADAL" clId="{BBAC67FB-7593-45C5-8014-C835B5F0ED28}" dt="2025-07-10T15:01:03.512" v="1116" actId="1076"/>
          <ac:spMkLst>
            <pc:docMk/>
            <pc:sldMk cId="219708978" sldId="280"/>
            <ac:spMk id="39" creationId="{B16E49CA-1E61-18F3-9432-622898B0BD33}"/>
          </ac:spMkLst>
        </pc:spChg>
        <pc:spChg chg="add mod">
          <ac:chgData name="Cloke, Debbie (Distribution)" userId="6ae51d93-da3b-4286-bf24-dece5043a57f" providerId="ADAL" clId="{BBAC67FB-7593-45C5-8014-C835B5F0ED28}" dt="2025-07-10T15:01:07.944" v="1117" actId="1076"/>
          <ac:spMkLst>
            <pc:docMk/>
            <pc:sldMk cId="219708978" sldId="280"/>
            <ac:spMk id="41" creationId="{236229B7-7C19-263D-8E91-2E3638ABF50E}"/>
          </ac:spMkLst>
        </pc:spChg>
        <pc:spChg chg="add mod">
          <ac:chgData name="Cloke, Debbie (Distribution)" userId="6ae51d93-da3b-4286-bf24-dece5043a57f" providerId="ADAL" clId="{BBAC67FB-7593-45C5-8014-C835B5F0ED28}" dt="2025-07-10T14:59:18.720" v="1101" actId="1076"/>
          <ac:spMkLst>
            <pc:docMk/>
            <pc:sldMk cId="219708978" sldId="280"/>
            <ac:spMk id="47" creationId="{FE3E826C-9DD7-C183-8C9B-EE12899ECD8E}"/>
          </ac:spMkLst>
        </pc:spChg>
        <pc:spChg chg="add del mod">
          <ac:chgData name="Cloke, Debbie (Distribution)" userId="6ae51d93-da3b-4286-bf24-dece5043a57f" providerId="ADAL" clId="{BBAC67FB-7593-45C5-8014-C835B5F0ED28}" dt="2025-07-11T08:54:47.028" v="1423" actId="14100"/>
          <ac:spMkLst>
            <pc:docMk/>
            <pc:sldMk cId="219708978" sldId="280"/>
            <ac:spMk id="55" creationId="{9A9C9648-0470-F1CF-E800-00D396B9B877}"/>
          </ac:spMkLst>
        </pc:spChg>
        <pc:spChg chg="add mod">
          <ac:chgData name="Cloke, Debbie (Distribution)" userId="6ae51d93-da3b-4286-bf24-dece5043a57f" providerId="ADAL" clId="{BBAC67FB-7593-45C5-8014-C835B5F0ED28}" dt="2025-07-11T08:56:36.743" v="1435" actId="14100"/>
          <ac:spMkLst>
            <pc:docMk/>
            <pc:sldMk cId="219708978" sldId="280"/>
            <ac:spMk id="57" creationId="{F7232FC7-EE94-D5BA-97F8-21E94BCF5B94}"/>
          </ac:spMkLst>
        </pc:spChg>
        <pc:spChg chg="add mod">
          <ac:chgData name="Cloke, Debbie (Distribution)" userId="6ae51d93-da3b-4286-bf24-dece5043a57f" providerId="ADAL" clId="{BBAC67FB-7593-45C5-8014-C835B5F0ED28}" dt="2025-07-10T14:58:54.267" v="1096" actId="1076"/>
          <ac:spMkLst>
            <pc:docMk/>
            <pc:sldMk cId="219708978" sldId="280"/>
            <ac:spMk id="59" creationId="{665E4E08-532B-9255-921A-0529EC9048A1}"/>
          </ac:spMkLst>
        </pc:spChg>
        <pc:spChg chg="mod">
          <ac:chgData name="Cloke, Debbie (Distribution)" userId="6ae51d93-da3b-4286-bf24-dece5043a57f" providerId="ADAL" clId="{BBAC67FB-7593-45C5-8014-C835B5F0ED28}" dt="2025-07-10T14:58:44.205" v="1094" actId="1076"/>
          <ac:spMkLst>
            <pc:docMk/>
            <pc:sldMk cId="219708978" sldId="280"/>
            <ac:spMk id="60" creationId="{DA20057F-0BF7-D2DC-ED34-A0C8B112DFB3}"/>
          </ac:spMkLst>
        </pc:spChg>
        <pc:spChg chg="mod">
          <ac:chgData name="Cloke, Debbie (Distribution)" userId="6ae51d93-da3b-4286-bf24-dece5043a57f" providerId="ADAL" clId="{BBAC67FB-7593-45C5-8014-C835B5F0ED28}" dt="2025-07-10T14:58:39.874" v="1093" actId="1076"/>
          <ac:spMkLst>
            <pc:docMk/>
            <pc:sldMk cId="219708978" sldId="280"/>
            <ac:spMk id="61" creationId="{ACEAE75E-91CD-DE15-E036-36381095A007}"/>
          </ac:spMkLst>
        </pc:spChg>
        <pc:spChg chg="mod">
          <ac:chgData name="Cloke, Debbie (Distribution)" userId="6ae51d93-da3b-4286-bf24-dece5043a57f" providerId="ADAL" clId="{BBAC67FB-7593-45C5-8014-C835B5F0ED28}" dt="2025-07-10T14:58:30.787" v="1091" actId="1076"/>
          <ac:spMkLst>
            <pc:docMk/>
            <pc:sldMk cId="219708978" sldId="280"/>
            <ac:spMk id="63" creationId="{B9FBE87F-67A7-8E8A-1425-27C02D6E1CF0}"/>
          </ac:spMkLst>
        </pc:spChg>
        <pc:spChg chg="mod">
          <ac:chgData name="Cloke, Debbie (Distribution)" userId="6ae51d93-da3b-4286-bf24-dece5043a57f" providerId="ADAL" clId="{BBAC67FB-7593-45C5-8014-C835B5F0ED28}" dt="2025-07-10T14:58:35.571" v="1092" actId="1076"/>
          <ac:spMkLst>
            <pc:docMk/>
            <pc:sldMk cId="219708978" sldId="280"/>
            <ac:spMk id="64" creationId="{C7E87E57-15E7-34A2-261C-DCA98B2516C4}"/>
          </ac:spMkLst>
        </pc:spChg>
        <pc:spChg chg="add mod">
          <ac:chgData name="Cloke, Debbie (Distribution)" userId="6ae51d93-da3b-4286-bf24-dece5043a57f" providerId="ADAL" clId="{BBAC67FB-7593-45C5-8014-C835B5F0ED28}" dt="2025-07-10T14:57:55.468" v="1083" actId="1076"/>
          <ac:spMkLst>
            <pc:docMk/>
            <pc:sldMk cId="219708978" sldId="280"/>
            <ac:spMk id="65" creationId="{7B3B92A0-EC84-DECB-5442-E70A2371C78F}"/>
          </ac:spMkLst>
        </pc:spChg>
        <pc:spChg chg="add mod">
          <ac:chgData name="Cloke, Debbie (Distribution)" userId="6ae51d93-da3b-4286-bf24-dece5043a57f" providerId="ADAL" clId="{BBAC67FB-7593-45C5-8014-C835B5F0ED28}" dt="2025-07-10T14:58:03.704" v="1085" actId="1076"/>
          <ac:spMkLst>
            <pc:docMk/>
            <pc:sldMk cId="219708978" sldId="280"/>
            <ac:spMk id="72" creationId="{7302FC83-5902-D3AD-FF06-48DD0CC125CB}"/>
          </ac:spMkLst>
        </pc:spChg>
        <pc:spChg chg="add mod">
          <ac:chgData name="Cloke, Debbie (Distribution)" userId="6ae51d93-da3b-4286-bf24-dece5043a57f" providerId="ADAL" clId="{BBAC67FB-7593-45C5-8014-C835B5F0ED28}" dt="2025-07-10T14:57:59.800" v="1084" actId="1076"/>
          <ac:spMkLst>
            <pc:docMk/>
            <pc:sldMk cId="219708978" sldId="280"/>
            <ac:spMk id="79" creationId="{CD44C15C-4547-17C7-9E6B-CECA689A0BF1}"/>
          </ac:spMkLst>
        </pc:spChg>
        <pc:spChg chg="mod">
          <ac:chgData name="Cloke, Debbie (Distribution)" userId="6ae51d93-da3b-4286-bf24-dece5043a57f" providerId="ADAL" clId="{BBAC67FB-7593-45C5-8014-C835B5F0ED28}" dt="2025-07-10T14:59:11.950" v="1100" actId="1076"/>
          <ac:spMkLst>
            <pc:docMk/>
            <pc:sldMk cId="219708978" sldId="280"/>
            <ac:spMk id="85" creationId="{6BE57A26-AC86-467F-34BA-685D98F79847}"/>
          </ac:spMkLst>
        </pc:spChg>
        <pc:spChg chg="mod">
          <ac:chgData name="Cloke, Debbie (Distribution)" userId="6ae51d93-da3b-4286-bf24-dece5043a57f" providerId="ADAL" clId="{BBAC67FB-7593-45C5-8014-C835B5F0ED28}" dt="2025-07-10T15:01:46.195" v="1119" actId="1076"/>
          <ac:spMkLst>
            <pc:docMk/>
            <pc:sldMk cId="219708978" sldId="280"/>
            <ac:spMk id="91" creationId="{179697D1-80D0-22A2-6753-065FE147795A}"/>
          </ac:spMkLst>
        </pc:spChg>
        <pc:spChg chg="mod">
          <ac:chgData name="Cloke, Debbie (Distribution)" userId="6ae51d93-da3b-4286-bf24-dece5043a57f" providerId="ADAL" clId="{BBAC67FB-7593-45C5-8014-C835B5F0ED28}" dt="2025-07-10T15:01:37.811" v="1118" actId="1076"/>
          <ac:spMkLst>
            <pc:docMk/>
            <pc:sldMk cId="219708978" sldId="280"/>
            <ac:spMk id="92" creationId="{198CB1E5-8A66-13D3-3B94-CD81A45E98EC}"/>
          </ac:spMkLst>
        </pc:spChg>
        <pc:spChg chg="mod">
          <ac:chgData name="Cloke, Debbie (Distribution)" userId="6ae51d93-da3b-4286-bf24-dece5043a57f" providerId="ADAL" clId="{BBAC67FB-7593-45C5-8014-C835B5F0ED28}" dt="2025-07-10T14:59:56.093" v="1108" actId="1076"/>
          <ac:spMkLst>
            <pc:docMk/>
            <pc:sldMk cId="219708978" sldId="280"/>
            <ac:spMk id="94" creationId="{5DF55EAD-8B1A-92FE-296F-31D865203B78}"/>
          </ac:spMkLst>
        </pc:spChg>
        <pc:spChg chg="mod">
          <ac:chgData name="Cloke, Debbie (Distribution)" userId="6ae51d93-da3b-4286-bf24-dece5043a57f" providerId="ADAL" clId="{BBAC67FB-7593-45C5-8014-C835B5F0ED28}" dt="2025-07-10T15:00:00.571" v="1109" actId="1076"/>
          <ac:spMkLst>
            <pc:docMk/>
            <pc:sldMk cId="219708978" sldId="280"/>
            <ac:spMk id="95" creationId="{1CCBE25E-2BD7-BBC0-4EBB-823D4C2E29D9}"/>
          </ac:spMkLst>
        </pc:spChg>
        <pc:picChg chg="add mod">
          <ac:chgData name="Cloke, Debbie (Distribution)" userId="6ae51d93-da3b-4286-bf24-dece5043a57f" providerId="ADAL" clId="{BBAC67FB-7593-45C5-8014-C835B5F0ED28}" dt="2025-07-11T08:45:30.779" v="1415" actId="14100"/>
          <ac:picMkLst>
            <pc:docMk/>
            <pc:sldMk cId="219708978" sldId="280"/>
            <ac:picMk id="21" creationId="{98A6CDD5-CD68-B69B-1F57-85496FF78E2C}"/>
          </ac:picMkLst>
        </pc:picChg>
        <pc:picChg chg="add mod">
          <ac:chgData name="Cloke, Debbie (Distribution)" userId="6ae51d93-da3b-4286-bf24-dece5043a57f" providerId="ADAL" clId="{BBAC67FB-7593-45C5-8014-C835B5F0ED28}" dt="2025-07-10T14:59:50.616" v="1107" actId="14100"/>
          <ac:picMkLst>
            <pc:docMk/>
            <pc:sldMk cId="219708978" sldId="280"/>
            <ac:picMk id="28" creationId="{77EE7B64-662C-7DDD-DE3C-56FD0608F68D}"/>
          </ac:picMkLst>
        </pc:picChg>
        <pc:picChg chg="add mod">
          <ac:chgData name="Cloke, Debbie (Distribution)" userId="6ae51d93-da3b-4286-bf24-dece5043a57f" providerId="ADAL" clId="{BBAC67FB-7593-45C5-8014-C835B5F0ED28}" dt="2025-07-10T14:58:48.777" v="1095" actId="1076"/>
          <ac:picMkLst>
            <pc:docMk/>
            <pc:sldMk cId="219708978" sldId="280"/>
            <ac:picMk id="31" creationId="{2A1E0ED3-A0B9-5100-964A-8B46D13C9CC2}"/>
          </ac:picMkLst>
        </pc:picChg>
        <pc:picChg chg="add mod">
          <ac:chgData name="Cloke, Debbie (Distribution)" userId="6ae51d93-da3b-4286-bf24-dece5043a57f" providerId="ADAL" clId="{BBAC67FB-7593-45C5-8014-C835B5F0ED28}" dt="2025-07-10T14:58:06.166" v="1086" actId="1076"/>
          <ac:picMkLst>
            <pc:docMk/>
            <pc:sldMk cId="219708978" sldId="280"/>
            <ac:picMk id="34" creationId="{48F02732-BA5C-C8C4-B995-E1105191CD07}"/>
          </ac:picMkLst>
        </pc:picChg>
        <pc:picChg chg="add mod">
          <ac:chgData name="Cloke, Debbie (Distribution)" userId="6ae51d93-da3b-4286-bf24-dece5043a57f" providerId="ADAL" clId="{BBAC67FB-7593-45C5-8014-C835B5F0ED28}" dt="2025-07-10T14:57:50.959" v="1082" actId="1076"/>
          <ac:picMkLst>
            <pc:docMk/>
            <pc:sldMk cId="219708978" sldId="280"/>
            <ac:picMk id="36" creationId="{8810EF2D-C3F4-9126-72CB-D01F2EAF014A}"/>
          </ac:picMkLst>
        </pc:picChg>
        <pc:cxnChg chg="add mod">
          <ac:chgData name="Cloke, Debbie (Distribution)" userId="6ae51d93-da3b-4286-bf24-dece5043a57f" providerId="ADAL" clId="{BBAC67FB-7593-45C5-8014-C835B5F0ED28}" dt="2025-07-10T15:00:37.015" v="1113" actId="1076"/>
          <ac:cxnSpMkLst>
            <pc:docMk/>
            <pc:sldMk cId="219708978" sldId="280"/>
            <ac:cxnSpMk id="89" creationId="{84011A71-84BC-5FD6-205D-CBDD16183B32}"/>
          </ac:cxnSpMkLst>
        </pc:cxnChg>
        <pc:cxnChg chg="add mod">
          <ac:chgData name="Cloke, Debbie (Distribution)" userId="6ae51d93-da3b-4286-bf24-dece5043a57f" providerId="ADAL" clId="{BBAC67FB-7593-45C5-8014-C835B5F0ED28}" dt="2025-07-10T15:00:44.672" v="1115" actId="1076"/>
          <ac:cxnSpMkLst>
            <pc:docMk/>
            <pc:sldMk cId="219708978" sldId="280"/>
            <ac:cxnSpMk id="101" creationId="{B3084CBE-2CF7-831E-2497-D21C38FC94AC}"/>
          </ac:cxnSpMkLst>
        </pc:cxnChg>
      </pc:sldChg>
      <pc:sldChg chg="addSp delSp modSp add mod">
        <pc:chgData name="Cloke, Debbie (Distribution)" userId="6ae51d93-da3b-4286-bf24-dece5043a57f" providerId="ADAL" clId="{BBAC67FB-7593-45C5-8014-C835B5F0ED28}" dt="2025-07-14T11:55:44.522" v="3257" actId="478"/>
        <pc:sldMkLst>
          <pc:docMk/>
          <pc:sldMk cId="3625081356" sldId="281"/>
        </pc:sldMkLst>
        <pc:spChg chg="mod">
          <ac:chgData name="Cloke, Debbie (Distribution)" userId="6ae51d93-da3b-4286-bf24-dece5043a57f" providerId="ADAL" clId="{BBAC67FB-7593-45C5-8014-C835B5F0ED28}" dt="2025-07-10T15:10:37.055" v="1264" actId="20577"/>
          <ac:spMkLst>
            <pc:docMk/>
            <pc:sldMk cId="3625081356" sldId="281"/>
            <ac:spMk id="9" creationId="{578BE680-FD5C-D7E4-3EC7-C27FB3146028}"/>
          </ac:spMkLst>
        </pc:spChg>
        <pc:spChg chg="add mod">
          <ac:chgData name="Cloke, Debbie (Distribution)" userId="6ae51d93-da3b-4286-bf24-dece5043a57f" providerId="ADAL" clId="{BBAC67FB-7593-45C5-8014-C835B5F0ED28}" dt="2025-07-11T13:28:20.274" v="2255" actId="1076"/>
          <ac:spMkLst>
            <pc:docMk/>
            <pc:sldMk cId="3625081356" sldId="281"/>
            <ac:spMk id="14" creationId="{9C859FBF-FACC-F802-24B7-811C18510BF8}"/>
          </ac:spMkLst>
        </pc:spChg>
        <pc:spChg chg="add mod">
          <ac:chgData name="Cloke, Debbie (Distribution)" userId="6ae51d93-da3b-4286-bf24-dece5043a57f" providerId="ADAL" clId="{BBAC67FB-7593-45C5-8014-C835B5F0ED28}" dt="2025-07-11T13:28:34.742" v="2259" actId="1076"/>
          <ac:spMkLst>
            <pc:docMk/>
            <pc:sldMk cId="3625081356" sldId="281"/>
            <ac:spMk id="15" creationId="{09DC770C-3D39-B166-DB1F-A1BF5AD79D30}"/>
          </ac:spMkLst>
        </pc:spChg>
        <pc:spChg chg="mod">
          <ac:chgData name="Cloke, Debbie (Distribution)" userId="6ae51d93-da3b-4286-bf24-dece5043a57f" providerId="ADAL" clId="{BBAC67FB-7593-45C5-8014-C835B5F0ED28}" dt="2025-07-11T10:45:17.916" v="1700" actId="20577"/>
          <ac:spMkLst>
            <pc:docMk/>
            <pc:sldMk cId="3625081356" sldId="281"/>
            <ac:spMk id="19" creationId="{A4B468F9-6938-24EF-4D5F-3C735DA8C76E}"/>
          </ac:spMkLst>
        </pc:spChg>
        <pc:spChg chg="add mod">
          <ac:chgData name="Cloke, Debbie (Distribution)" userId="6ae51d93-da3b-4286-bf24-dece5043a57f" providerId="ADAL" clId="{BBAC67FB-7593-45C5-8014-C835B5F0ED28}" dt="2025-07-11T13:32:45.061" v="2309" actId="207"/>
          <ac:spMkLst>
            <pc:docMk/>
            <pc:sldMk cId="3625081356" sldId="281"/>
            <ac:spMk id="20" creationId="{364DBF70-4D7F-A31D-7902-4224B9ACDCA9}"/>
          </ac:spMkLst>
        </pc:spChg>
        <pc:spChg chg="add mod">
          <ac:chgData name="Cloke, Debbie (Distribution)" userId="6ae51d93-da3b-4286-bf24-dece5043a57f" providerId="ADAL" clId="{BBAC67FB-7593-45C5-8014-C835B5F0ED28}" dt="2025-07-11T13:32:52.105" v="2310" actId="207"/>
          <ac:spMkLst>
            <pc:docMk/>
            <pc:sldMk cId="3625081356" sldId="281"/>
            <ac:spMk id="22" creationId="{7575D867-2808-2DE7-61C8-F232AECDB4BB}"/>
          </ac:spMkLst>
        </pc:spChg>
        <pc:spChg chg="add mod">
          <ac:chgData name="Cloke, Debbie (Distribution)" userId="6ae51d93-da3b-4286-bf24-dece5043a57f" providerId="ADAL" clId="{BBAC67FB-7593-45C5-8014-C835B5F0ED28}" dt="2025-07-11T13:29:01.752" v="2264" actId="1076"/>
          <ac:spMkLst>
            <pc:docMk/>
            <pc:sldMk cId="3625081356" sldId="281"/>
            <ac:spMk id="23" creationId="{707FCC2C-08CF-C526-4BA1-4E7633D5EC94}"/>
          </ac:spMkLst>
        </pc:spChg>
        <pc:spChg chg="add mod">
          <ac:chgData name="Cloke, Debbie (Distribution)" userId="6ae51d93-da3b-4286-bf24-dece5043a57f" providerId="ADAL" clId="{BBAC67FB-7593-45C5-8014-C835B5F0ED28}" dt="2025-07-11T13:28:57.776" v="2263" actId="1076"/>
          <ac:spMkLst>
            <pc:docMk/>
            <pc:sldMk cId="3625081356" sldId="281"/>
            <ac:spMk id="25" creationId="{FF32D45A-962D-E3E5-DFBA-07B25871F6D8}"/>
          </ac:spMkLst>
        </pc:spChg>
        <pc:spChg chg="add mod">
          <ac:chgData name="Cloke, Debbie (Distribution)" userId="6ae51d93-da3b-4286-bf24-dece5043a57f" providerId="ADAL" clId="{BBAC67FB-7593-45C5-8014-C835B5F0ED28}" dt="2025-07-11T13:28:53.497" v="2262" actId="1076"/>
          <ac:spMkLst>
            <pc:docMk/>
            <pc:sldMk cId="3625081356" sldId="281"/>
            <ac:spMk id="26" creationId="{52B3D87D-5E4D-13D3-908E-DB42627CF901}"/>
          </ac:spMkLst>
        </pc:spChg>
        <pc:spChg chg="add mod">
          <ac:chgData name="Cloke, Debbie (Distribution)" userId="6ae51d93-da3b-4286-bf24-dece5043a57f" providerId="ADAL" clId="{BBAC67FB-7593-45C5-8014-C835B5F0ED28}" dt="2025-07-11T13:36:05.323" v="2316" actId="207"/>
          <ac:spMkLst>
            <pc:docMk/>
            <pc:sldMk cId="3625081356" sldId="281"/>
            <ac:spMk id="27" creationId="{99919509-A921-6341-D8DA-FD0067E70790}"/>
          </ac:spMkLst>
        </pc:spChg>
        <pc:spChg chg="add mod">
          <ac:chgData name="Cloke, Debbie (Distribution)" userId="6ae51d93-da3b-4286-bf24-dece5043a57f" providerId="ADAL" clId="{BBAC67FB-7593-45C5-8014-C835B5F0ED28}" dt="2025-07-11T13:29:28.303" v="2269" actId="1076"/>
          <ac:spMkLst>
            <pc:docMk/>
            <pc:sldMk cId="3625081356" sldId="281"/>
            <ac:spMk id="29" creationId="{F773116C-FB89-5B12-2920-132A8BC2E2B5}"/>
          </ac:spMkLst>
        </pc:spChg>
        <pc:spChg chg="add mod">
          <ac:chgData name="Cloke, Debbie (Distribution)" userId="6ae51d93-da3b-4286-bf24-dece5043a57f" providerId="ADAL" clId="{BBAC67FB-7593-45C5-8014-C835B5F0ED28}" dt="2025-07-11T13:29:18.681" v="2267" actId="1076"/>
          <ac:spMkLst>
            <pc:docMk/>
            <pc:sldMk cId="3625081356" sldId="281"/>
            <ac:spMk id="32" creationId="{A7492830-F0F5-9A14-1FBC-107CD723B987}"/>
          </ac:spMkLst>
        </pc:spChg>
        <pc:spChg chg="add mod">
          <ac:chgData name="Cloke, Debbie (Distribution)" userId="6ae51d93-da3b-4286-bf24-dece5043a57f" providerId="ADAL" clId="{BBAC67FB-7593-45C5-8014-C835B5F0ED28}" dt="2025-07-11T13:29:12.260" v="2266" actId="1076"/>
          <ac:spMkLst>
            <pc:docMk/>
            <pc:sldMk cId="3625081356" sldId="281"/>
            <ac:spMk id="33" creationId="{A27C6B8D-6396-BEAD-9AB3-2C12F4A45EF4}"/>
          </ac:spMkLst>
        </pc:spChg>
        <pc:spChg chg="add mod">
          <ac:chgData name="Cloke, Debbie (Distribution)" userId="6ae51d93-da3b-4286-bf24-dece5043a57f" providerId="ADAL" clId="{BBAC67FB-7593-45C5-8014-C835B5F0ED28}" dt="2025-07-11T13:28:23.501" v="2256" actId="1076"/>
          <ac:spMkLst>
            <pc:docMk/>
            <pc:sldMk cId="3625081356" sldId="281"/>
            <ac:spMk id="34" creationId="{7790F439-C495-4C66-08C8-1052CAE1C7CB}"/>
          </ac:spMkLst>
        </pc:spChg>
        <pc:spChg chg="add mod">
          <ac:chgData name="Cloke, Debbie (Distribution)" userId="6ae51d93-da3b-4286-bf24-dece5043a57f" providerId="ADAL" clId="{BBAC67FB-7593-45C5-8014-C835B5F0ED28}" dt="2025-07-11T13:31:31.741" v="2300" actId="1076"/>
          <ac:spMkLst>
            <pc:docMk/>
            <pc:sldMk cId="3625081356" sldId="281"/>
            <ac:spMk id="41" creationId="{2CC2359D-0E49-6950-5F2A-2B50618107AE}"/>
          </ac:spMkLst>
        </pc:spChg>
        <pc:spChg chg="add mod">
          <ac:chgData name="Cloke, Debbie (Distribution)" userId="6ae51d93-da3b-4286-bf24-dece5043a57f" providerId="ADAL" clId="{BBAC67FB-7593-45C5-8014-C835B5F0ED28}" dt="2025-07-11T13:31:27.628" v="2299" actId="1076"/>
          <ac:spMkLst>
            <pc:docMk/>
            <pc:sldMk cId="3625081356" sldId="281"/>
            <ac:spMk id="42" creationId="{32842BB0-BFC5-E414-CCB9-3EB197BE3846}"/>
          </ac:spMkLst>
        </pc:spChg>
        <pc:spChg chg="add mod">
          <ac:chgData name="Cloke, Debbie (Distribution)" userId="6ae51d93-da3b-4286-bf24-dece5043a57f" providerId="ADAL" clId="{BBAC67FB-7593-45C5-8014-C835B5F0ED28}" dt="2025-07-11T13:32:38.856" v="2308" actId="1076"/>
          <ac:spMkLst>
            <pc:docMk/>
            <pc:sldMk cId="3625081356" sldId="281"/>
            <ac:spMk id="46" creationId="{8141CA04-54B7-C10E-CE97-CAAD9320C6D5}"/>
          </ac:spMkLst>
        </pc:spChg>
        <pc:picChg chg="add mod">
          <ac:chgData name="Cloke, Debbie (Distribution)" userId="6ae51d93-da3b-4286-bf24-dece5043a57f" providerId="ADAL" clId="{BBAC67FB-7593-45C5-8014-C835B5F0ED28}" dt="2025-07-10T15:11:16.114" v="1267" actId="1076"/>
          <ac:picMkLst>
            <pc:docMk/>
            <pc:sldMk cId="3625081356" sldId="281"/>
            <ac:picMk id="12" creationId="{7F35C2DE-935A-E9B1-F7DE-1A231BC565E4}"/>
          </ac:picMkLst>
        </pc:picChg>
        <pc:picChg chg="add mod">
          <ac:chgData name="Cloke, Debbie (Distribution)" userId="6ae51d93-da3b-4286-bf24-dece5043a57f" providerId="ADAL" clId="{BBAC67FB-7593-45C5-8014-C835B5F0ED28}" dt="2025-07-10T15:11:55.302" v="1270" actId="1076"/>
          <ac:picMkLst>
            <pc:docMk/>
            <pc:sldMk cId="3625081356" sldId="281"/>
            <ac:picMk id="18" creationId="{99059D99-2F30-69A5-9071-2ED8FAD7DB83}"/>
          </ac:picMkLst>
        </pc:picChg>
        <pc:picChg chg="add mod">
          <ac:chgData name="Cloke, Debbie (Distribution)" userId="6ae51d93-da3b-4286-bf24-dece5043a57f" providerId="ADAL" clId="{BBAC67FB-7593-45C5-8014-C835B5F0ED28}" dt="2025-07-10T15:12:40.812" v="1273" actId="1076"/>
          <ac:picMkLst>
            <pc:docMk/>
            <pc:sldMk cId="3625081356" sldId="281"/>
            <ac:picMk id="24" creationId="{AD6B2C19-52E3-9E4F-318D-7A378A21C66E}"/>
          </ac:picMkLst>
        </pc:picChg>
        <pc:picChg chg="add mod">
          <ac:chgData name="Cloke, Debbie (Distribution)" userId="6ae51d93-da3b-4286-bf24-dece5043a57f" providerId="ADAL" clId="{BBAC67FB-7593-45C5-8014-C835B5F0ED28}" dt="2025-07-11T13:32:32.546" v="2307" actId="1076"/>
          <ac:picMkLst>
            <pc:docMk/>
            <pc:sldMk cId="3625081356" sldId="281"/>
            <ac:picMk id="39" creationId="{2ED0C500-24E5-B375-1420-406887029F70}"/>
          </ac:picMkLst>
        </pc:picChg>
      </pc:sldChg>
      <pc:sldChg chg="addSp delSp modSp add mod">
        <pc:chgData name="Cloke, Debbie (Distribution)" userId="6ae51d93-da3b-4286-bf24-dece5043a57f" providerId="ADAL" clId="{BBAC67FB-7593-45C5-8014-C835B5F0ED28}" dt="2025-07-14T11:55:48.950" v="3258" actId="478"/>
        <pc:sldMkLst>
          <pc:docMk/>
          <pc:sldMk cId="2240334242" sldId="282"/>
        </pc:sldMkLst>
        <pc:spChg chg="mod">
          <ac:chgData name="Cloke, Debbie (Distribution)" userId="6ae51d93-da3b-4286-bf24-dece5043a57f" providerId="ADAL" clId="{BBAC67FB-7593-45C5-8014-C835B5F0ED28}" dt="2025-07-10T15:16:45.865" v="1325" actId="20577"/>
          <ac:spMkLst>
            <pc:docMk/>
            <pc:sldMk cId="2240334242" sldId="282"/>
            <ac:spMk id="9" creationId="{0D537E76-3022-6C58-4056-6DB971DA3DA9}"/>
          </ac:spMkLst>
        </pc:spChg>
        <pc:spChg chg="mod">
          <ac:chgData name="Cloke, Debbie (Distribution)" userId="6ae51d93-da3b-4286-bf24-dece5043a57f" providerId="ADAL" clId="{BBAC67FB-7593-45C5-8014-C835B5F0ED28}" dt="2025-07-11T10:38:55.192" v="1688" actId="20577"/>
          <ac:spMkLst>
            <pc:docMk/>
            <pc:sldMk cId="2240334242" sldId="282"/>
            <ac:spMk id="19" creationId="{6FF1BC0B-856F-D891-0866-3609FB2F063A}"/>
          </ac:spMkLst>
        </pc:spChg>
        <pc:spChg chg="add mod">
          <ac:chgData name="Cloke, Debbie (Distribution)" userId="6ae51d93-da3b-4286-bf24-dece5043a57f" providerId="ADAL" clId="{BBAC67FB-7593-45C5-8014-C835B5F0ED28}" dt="2025-07-11T10:33:58.455" v="1672" actId="1076"/>
          <ac:spMkLst>
            <pc:docMk/>
            <pc:sldMk cId="2240334242" sldId="282"/>
            <ac:spMk id="23" creationId="{88C2C1EB-C4F1-572C-7A0F-AC157045B801}"/>
          </ac:spMkLst>
        </pc:spChg>
        <pc:spChg chg="add mod">
          <ac:chgData name="Cloke, Debbie (Distribution)" userId="6ae51d93-da3b-4286-bf24-dece5043a57f" providerId="ADAL" clId="{BBAC67FB-7593-45C5-8014-C835B5F0ED28}" dt="2025-07-11T10:34:08.294" v="1674" actId="1076"/>
          <ac:spMkLst>
            <pc:docMk/>
            <pc:sldMk cId="2240334242" sldId="282"/>
            <ac:spMk id="25" creationId="{E2E5AB0B-6094-7B5D-C5DC-6BF695FB3A21}"/>
          </ac:spMkLst>
        </pc:spChg>
        <pc:spChg chg="add mod">
          <ac:chgData name="Cloke, Debbie (Distribution)" userId="6ae51d93-da3b-4286-bf24-dece5043a57f" providerId="ADAL" clId="{BBAC67FB-7593-45C5-8014-C835B5F0ED28}" dt="2025-07-11T10:34:04.102" v="1673" actId="1076"/>
          <ac:spMkLst>
            <pc:docMk/>
            <pc:sldMk cId="2240334242" sldId="282"/>
            <ac:spMk id="27" creationId="{6CAB3C59-7001-4519-8FBD-E50F098399FB}"/>
          </ac:spMkLst>
        </pc:spChg>
        <pc:spChg chg="add mod">
          <ac:chgData name="Cloke, Debbie (Distribution)" userId="6ae51d93-da3b-4286-bf24-dece5043a57f" providerId="ADAL" clId="{BBAC67FB-7593-45C5-8014-C835B5F0ED28}" dt="2025-07-11T10:32:22.234" v="1656" actId="1076"/>
          <ac:spMkLst>
            <pc:docMk/>
            <pc:sldMk cId="2240334242" sldId="282"/>
            <ac:spMk id="29" creationId="{0A93E715-C2F5-FD08-1508-B4BF274FEEE3}"/>
          </ac:spMkLst>
        </pc:spChg>
        <pc:spChg chg="add mod">
          <ac:chgData name="Cloke, Debbie (Distribution)" userId="6ae51d93-da3b-4286-bf24-dece5043a57f" providerId="ADAL" clId="{BBAC67FB-7593-45C5-8014-C835B5F0ED28}" dt="2025-07-14T10:49:48.004" v="2741" actId="1035"/>
          <ac:spMkLst>
            <pc:docMk/>
            <pc:sldMk cId="2240334242" sldId="282"/>
            <ac:spMk id="34" creationId="{EB4E61C1-A1B7-8B57-F3F4-B1839D70DDEB}"/>
          </ac:spMkLst>
        </pc:spChg>
        <pc:spChg chg="add mod">
          <ac:chgData name="Cloke, Debbie (Distribution)" userId="6ae51d93-da3b-4286-bf24-dece5043a57f" providerId="ADAL" clId="{BBAC67FB-7593-45C5-8014-C835B5F0ED28}" dt="2025-07-11T10:31:36.567" v="1651" actId="207"/>
          <ac:spMkLst>
            <pc:docMk/>
            <pc:sldMk cId="2240334242" sldId="282"/>
            <ac:spMk id="37" creationId="{6A49B190-6C11-622F-6A2C-4352B59FDBEB}"/>
          </ac:spMkLst>
        </pc:spChg>
        <pc:spChg chg="add mod">
          <ac:chgData name="Cloke, Debbie (Distribution)" userId="6ae51d93-da3b-4286-bf24-dece5043a57f" providerId="ADAL" clId="{BBAC67FB-7593-45C5-8014-C835B5F0ED28}" dt="2025-07-11T10:20:41.002" v="1523" actId="1076"/>
          <ac:spMkLst>
            <pc:docMk/>
            <pc:sldMk cId="2240334242" sldId="282"/>
            <ac:spMk id="39" creationId="{6003AD88-B2B7-AF0B-C901-1B91DE3351E9}"/>
          </ac:spMkLst>
        </pc:spChg>
        <pc:spChg chg="mod">
          <ac:chgData name="Cloke, Debbie (Distribution)" userId="6ae51d93-da3b-4286-bf24-dece5043a57f" providerId="ADAL" clId="{BBAC67FB-7593-45C5-8014-C835B5F0ED28}" dt="2025-07-11T10:33:44.949" v="1670" actId="1076"/>
          <ac:spMkLst>
            <pc:docMk/>
            <pc:sldMk cId="2240334242" sldId="282"/>
            <ac:spMk id="40" creationId="{D8C2C084-F7C6-77E1-6B6A-3B1C2367768F}"/>
          </ac:spMkLst>
        </pc:spChg>
        <pc:spChg chg="add mod">
          <ac:chgData name="Cloke, Debbie (Distribution)" userId="6ae51d93-da3b-4286-bf24-dece5043a57f" providerId="ADAL" clId="{BBAC67FB-7593-45C5-8014-C835B5F0ED28}" dt="2025-07-11T10:20:59.797" v="1541" actId="20577"/>
          <ac:spMkLst>
            <pc:docMk/>
            <pc:sldMk cId="2240334242" sldId="282"/>
            <ac:spMk id="41" creationId="{EFED068D-1D2C-D1D3-DBAA-53A1DDD9E74E}"/>
          </ac:spMkLst>
        </pc:spChg>
        <pc:spChg chg="add mod">
          <ac:chgData name="Cloke, Debbie (Distribution)" userId="6ae51d93-da3b-4286-bf24-dece5043a57f" providerId="ADAL" clId="{BBAC67FB-7593-45C5-8014-C835B5F0ED28}" dt="2025-07-11T10:27:13.002" v="1628" actId="33524"/>
          <ac:spMkLst>
            <pc:docMk/>
            <pc:sldMk cId="2240334242" sldId="282"/>
            <ac:spMk id="42" creationId="{EF7C1637-EB01-86BF-E76C-2B0C013B32E0}"/>
          </ac:spMkLst>
        </pc:spChg>
        <pc:spChg chg="mod">
          <ac:chgData name="Cloke, Debbie (Distribution)" userId="6ae51d93-da3b-4286-bf24-dece5043a57f" providerId="ADAL" clId="{BBAC67FB-7593-45C5-8014-C835B5F0ED28}" dt="2025-07-11T10:32:36.128" v="1657" actId="1076"/>
          <ac:spMkLst>
            <pc:docMk/>
            <pc:sldMk cId="2240334242" sldId="282"/>
            <ac:spMk id="45" creationId="{4246A315-BD6A-B9D5-737A-DA65A0473CDD}"/>
          </ac:spMkLst>
        </pc:spChg>
        <pc:spChg chg="add mod">
          <ac:chgData name="Cloke, Debbie (Distribution)" userId="6ae51d93-da3b-4286-bf24-dece5043a57f" providerId="ADAL" clId="{BBAC67FB-7593-45C5-8014-C835B5F0ED28}" dt="2025-07-11T10:32:42.062" v="1658" actId="1076"/>
          <ac:spMkLst>
            <pc:docMk/>
            <pc:sldMk cId="2240334242" sldId="282"/>
            <ac:spMk id="46" creationId="{B357538F-2F30-B7C6-9290-EDE56075CC0F}"/>
          </ac:spMkLst>
        </pc:spChg>
        <pc:spChg chg="add mod">
          <ac:chgData name="Cloke, Debbie (Distribution)" userId="6ae51d93-da3b-4286-bf24-dece5043a57f" providerId="ADAL" clId="{BBAC67FB-7593-45C5-8014-C835B5F0ED28}" dt="2025-07-11T10:33:25.261" v="1666" actId="1076"/>
          <ac:spMkLst>
            <pc:docMk/>
            <pc:sldMk cId="2240334242" sldId="282"/>
            <ac:spMk id="47" creationId="{6691F060-A67C-EB88-B835-5527518BCD4B}"/>
          </ac:spMkLst>
        </pc:spChg>
        <pc:spChg chg="add mod">
          <ac:chgData name="Cloke, Debbie (Distribution)" userId="6ae51d93-da3b-4286-bf24-dece5043a57f" providerId="ADAL" clId="{BBAC67FB-7593-45C5-8014-C835B5F0ED28}" dt="2025-07-11T10:33:21.959" v="1665" actId="1076"/>
          <ac:spMkLst>
            <pc:docMk/>
            <pc:sldMk cId="2240334242" sldId="282"/>
            <ac:spMk id="48" creationId="{E956D73E-DC12-080F-D7F2-F3A3FA89680D}"/>
          </ac:spMkLst>
        </pc:spChg>
        <pc:spChg chg="add mod">
          <ac:chgData name="Cloke, Debbie (Distribution)" userId="6ae51d93-da3b-4286-bf24-dece5043a57f" providerId="ADAL" clId="{BBAC67FB-7593-45C5-8014-C835B5F0ED28}" dt="2025-07-11T10:33:14.043" v="1664" actId="1076"/>
          <ac:spMkLst>
            <pc:docMk/>
            <pc:sldMk cId="2240334242" sldId="282"/>
            <ac:spMk id="49" creationId="{2A0A122E-F727-134C-A02E-BE3F8577A77A}"/>
          </ac:spMkLst>
        </pc:spChg>
        <pc:spChg chg="add mod">
          <ac:chgData name="Cloke, Debbie (Distribution)" userId="6ae51d93-da3b-4286-bf24-dece5043a57f" providerId="ADAL" clId="{BBAC67FB-7593-45C5-8014-C835B5F0ED28}" dt="2025-07-11T10:33:05.523" v="1662" actId="1076"/>
          <ac:spMkLst>
            <pc:docMk/>
            <pc:sldMk cId="2240334242" sldId="282"/>
            <ac:spMk id="50" creationId="{59A26958-90F9-2D24-554E-B800FBCF9BE7}"/>
          </ac:spMkLst>
        </pc:spChg>
        <pc:picChg chg="add mod">
          <ac:chgData name="Cloke, Debbie (Distribution)" userId="6ae51d93-da3b-4286-bf24-dece5043a57f" providerId="ADAL" clId="{BBAC67FB-7593-45C5-8014-C835B5F0ED28}" dt="2025-07-11T13:33:19.224" v="2311" actId="14100"/>
          <ac:picMkLst>
            <pc:docMk/>
            <pc:sldMk cId="2240334242" sldId="282"/>
            <ac:picMk id="7" creationId="{B4BB2460-2278-33FA-6B3B-3EAB210669C3}"/>
          </ac:picMkLst>
        </pc:picChg>
        <pc:picChg chg="add mod">
          <ac:chgData name="Cloke, Debbie (Distribution)" userId="6ae51d93-da3b-4286-bf24-dece5043a57f" providerId="ADAL" clId="{BBAC67FB-7593-45C5-8014-C835B5F0ED28}" dt="2025-07-11T10:32:13.695" v="1654" actId="1076"/>
          <ac:picMkLst>
            <pc:docMk/>
            <pc:sldMk cId="2240334242" sldId="282"/>
            <ac:picMk id="15" creationId="{BE4DF6BC-8673-16BA-7B7E-5468B3D75AB5}"/>
          </ac:picMkLst>
        </pc:picChg>
        <pc:picChg chg="add mod">
          <ac:chgData name="Cloke, Debbie (Distribution)" userId="6ae51d93-da3b-4286-bf24-dece5043a57f" providerId="ADAL" clId="{BBAC67FB-7593-45C5-8014-C835B5F0ED28}" dt="2025-07-11T10:25:16.507" v="1586" actId="1076"/>
          <ac:picMkLst>
            <pc:docMk/>
            <pc:sldMk cId="2240334242" sldId="282"/>
            <ac:picMk id="22" creationId="{BFDA103C-CF79-5A40-494B-9F94F00C1C72}"/>
          </ac:picMkLst>
        </pc:picChg>
        <pc:picChg chg="add mod">
          <ac:chgData name="Cloke, Debbie (Distribution)" userId="6ae51d93-da3b-4286-bf24-dece5043a57f" providerId="ADAL" clId="{BBAC67FB-7593-45C5-8014-C835B5F0ED28}" dt="2025-07-11T10:32:54.573" v="1661" actId="1076"/>
          <ac:picMkLst>
            <pc:docMk/>
            <pc:sldMk cId="2240334242" sldId="282"/>
            <ac:picMk id="44" creationId="{B6B7B5C2-E7C6-69A3-CA21-BFF2D679AF36}"/>
          </ac:picMkLst>
        </pc:picChg>
        <pc:cxnChg chg="mod">
          <ac:chgData name="Cloke, Debbie (Distribution)" userId="6ae51d93-da3b-4286-bf24-dece5043a57f" providerId="ADAL" clId="{BBAC67FB-7593-45C5-8014-C835B5F0ED28}" dt="2025-07-11T10:32:51.092" v="1660" actId="1076"/>
          <ac:cxnSpMkLst>
            <pc:docMk/>
            <pc:sldMk cId="2240334242" sldId="282"/>
            <ac:cxnSpMk id="16" creationId="{92E9085A-CFAD-A22E-4077-803EEA79857F}"/>
          </ac:cxnSpMkLst>
        </pc:cxnChg>
        <pc:cxnChg chg="add mod">
          <ac:chgData name="Cloke, Debbie (Distribution)" userId="6ae51d93-da3b-4286-bf24-dece5043a57f" providerId="ADAL" clId="{BBAC67FB-7593-45C5-8014-C835B5F0ED28}" dt="2025-07-11T10:32:11.144" v="1653" actId="1076"/>
          <ac:cxnSpMkLst>
            <pc:docMk/>
            <pc:sldMk cId="2240334242" sldId="282"/>
            <ac:cxnSpMk id="35" creationId="{6DC2A001-4C55-7425-9748-93BFDBB209AC}"/>
          </ac:cxnSpMkLst>
        </pc:cxnChg>
      </pc:sldChg>
      <pc:sldChg chg="addSp delSp modSp add mod">
        <pc:chgData name="Cloke, Debbie (Distribution)" userId="6ae51d93-da3b-4286-bf24-dece5043a57f" providerId="ADAL" clId="{BBAC67FB-7593-45C5-8014-C835B5F0ED28}" dt="2025-07-14T12:05:41.196" v="3377" actId="1076"/>
        <pc:sldMkLst>
          <pc:docMk/>
          <pc:sldMk cId="97611217" sldId="283"/>
        </pc:sldMkLst>
        <pc:spChg chg="add mod">
          <ac:chgData name="Cloke, Debbie (Distribution)" userId="6ae51d93-da3b-4286-bf24-dece5043a57f" providerId="ADAL" clId="{BBAC67FB-7593-45C5-8014-C835B5F0ED28}" dt="2025-07-14T12:05:41.196" v="3377" actId="1076"/>
          <ac:spMkLst>
            <pc:docMk/>
            <pc:sldMk cId="97611217" sldId="283"/>
            <ac:spMk id="3" creationId="{00261E66-FFFB-A13E-0A40-7CA63B77982B}"/>
          </ac:spMkLst>
        </pc:spChg>
        <pc:picChg chg="mod">
          <ac:chgData name="Cloke, Debbie (Distribution)" userId="6ae51d93-da3b-4286-bf24-dece5043a57f" providerId="ADAL" clId="{BBAC67FB-7593-45C5-8014-C835B5F0ED28}" dt="2025-07-14T11:32:59.934" v="2949" actId="1076"/>
          <ac:picMkLst>
            <pc:docMk/>
            <pc:sldMk cId="97611217" sldId="283"/>
            <ac:picMk id="5" creationId="{F9F98D8B-3259-8FBB-CED9-3FA93CCA1723}"/>
          </ac:picMkLst>
        </pc:picChg>
        <pc:picChg chg="add mod">
          <ac:chgData name="Cloke, Debbie (Distribution)" userId="6ae51d93-da3b-4286-bf24-dece5043a57f" providerId="ADAL" clId="{BBAC67FB-7593-45C5-8014-C835B5F0ED28}" dt="2025-07-14T11:33:05.193" v="2950" actId="1076"/>
          <ac:picMkLst>
            <pc:docMk/>
            <pc:sldMk cId="97611217" sldId="283"/>
            <ac:picMk id="6" creationId="{6BAFE918-4BCE-8D07-E8AE-7EFC25AC5D6E}"/>
          </ac:picMkLst>
        </pc:picChg>
        <pc:picChg chg="add mod">
          <ac:chgData name="Cloke, Debbie (Distribution)" userId="6ae51d93-da3b-4286-bf24-dece5043a57f" providerId="ADAL" clId="{BBAC67FB-7593-45C5-8014-C835B5F0ED28}" dt="2025-07-14T12:05:37.011" v="3376" actId="1076"/>
          <ac:picMkLst>
            <pc:docMk/>
            <pc:sldMk cId="97611217" sldId="283"/>
            <ac:picMk id="10" creationId="{FBF6F170-9666-E44D-B807-296B0FA933FD}"/>
          </ac:picMkLst>
        </pc:picChg>
      </pc:sldChg>
      <pc:sldChg chg="addSp delSp modSp add mod ord">
        <pc:chgData name="Cloke, Debbie (Distribution)" userId="6ae51d93-da3b-4286-bf24-dece5043a57f" providerId="ADAL" clId="{BBAC67FB-7593-45C5-8014-C835B5F0ED28}" dt="2025-07-14T11:44:58.460" v="3149" actId="14100"/>
        <pc:sldMkLst>
          <pc:docMk/>
          <pc:sldMk cId="1864766319" sldId="284"/>
        </pc:sldMkLst>
        <pc:spChg chg="add mod">
          <ac:chgData name="Cloke, Debbie (Distribution)" userId="6ae51d93-da3b-4286-bf24-dece5043a57f" providerId="ADAL" clId="{BBAC67FB-7593-45C5-8014-C835B5F0ED28}" dt="2025-07-14T11:44:26.858" v="3145" actId="255"/>
          <ac:spMkLst>
            <pc:docMk/>
            <pc:sldMk cId="1864766319" sldId="284"/>
            <ac:spMk id="18" creationId="{45024C2D-BCD9-86F3-A7F1-3038FC426CBD}"/>
          </ac:spMkLst>
        </pc:spChg>
        <pc:spChg chg="add mod">
          <ac:chgData name="Cloke, Debbie (Distribution)" userId="6ae51d93-da3b-4286-bf24-dece5043a57f" providerId="ADAL" clId="{BBAC67FB-7593-45C5-8014-C835B5F0ED28}" dt="2025-07-14T11:44:36.374" v="3147" actId="20577"/>
          <ac:spMkLst>
            <pc:docMk/>
            <pc:sldMk cId="1864766319" sldId="284"/>
            <ac:spMk id="19" creationId="{CE828E28-D511-A35F-25EB-E3499018125B}"/>
          </ac:spMkLst>
        </pc:spChg>
        <pc:picChg chg="add mod">
          <ac:chgData name="Cloke, Debbie (Distribution)" userId="6ae51d93-da3b-4286-bf24-dece5043a57f" providerId="ADAL" clId="{BBAC67FB-7593-45C5-8014-C835B5F0ED28}" dt="2025-07-14T11:00:11.635" v="2844" actId="1076"/>
          <ac:picMkLst>
            <pc:docMk/>
            <pc:sldMk cId="1864766319" sldId="284"/>
            <ac:picMk id="3" creationId="{A9B3AFE9-345A-974B-D4EF-C859E09C4B10}"/>
          </ac:picMkLst>
        </pc:picChg>
        <pc:picChg chg="mod">
          <ac:chgData name="Cloke, Debbie (Distribution)" userId="6ae51d93-da3b-4286-bf24-dece5043a57f" providerId="ADAL" clId="{BBAC67FB-7593-45C5-8014-C835B5F0ED28}" dt="2025-07-14T11:34:37.625" v="2961" actId="1076"/>
          <ac:picMkLst>
            <pc:docMk/>
            <pc:sldMk cId="1864766319" sldId="284"/>
            <ac:picMk id="5" creationId="{62559F4A-A25F-A40C-5C77-293758326C0A}"/>
          </ac:picMkLst>
        </pc:picChg>
        <pc:picChg chg="add mod">
          <ac:chgData name="Cloke, Debbie (Distribution)" userId="6ae51d93-da3b-4286-bf24-dece5043a57f" providerId="ADAL" clId="{BBAC67FB-7593-45C5-8014-C835B5F0ED28}" dt="2025-07-14T11:00:16.398" v="2845" actId="14100"/>
          <ac:picMkLst>
            <pc:docMk/>
            <pc:sldMk cId="1864766319" sldId="284"/>
            <ac:picMk id="10" creationId="{4C5A52A2-0830-5B07-7B77-2B99292F42B8}"/>
          </ac:picMkLst>
        </pc:picChg>
        <pc:picChg chg="add mod">
          <ac:chgData name="Cloke, Debbie (Distribution)" userId="6ae51d93-da3b-4286-bf24-dece5043a57f" providerId="ADAL" clId="{BBAC67FB-7593-45C5-8014-C835B5F0ED28}" dt="2025-07-14T11:44:58.460" v="3149" actId="14100"/>
          <ac:picMkLst>
            <pc:docMk/>
            <pc:sldMk cId="1864766319" sldId="284"/>
            <ac:picMk id="14" creationId="{52CBE779-D01A-E7EE-4EBD-CD52B72D2B9D}"/>
          </ac:picMkLst>
        </pc:picChg>
      </pc:sldChg>
      <pc:sldChg chg="addSp delSp modSp add mod">
        <pc:chgData name="Cloke, Debbie (Distribution)" userId="6ae51d93-da3b-4286-bf24-dece5043a57f" providerId="ADAL" clId="{BBAC67FB-7593-45C5-8014-C835B5F0ED28}" dt="2025-07-14T10:56:14.378" v="2817" actId="6549"/>
        <pc:sldMkLst>
          <pc:docMk/>
          <pc:sldMk cId="3139165705" sldId="285"/>
        </pc:sldMkLst>
        <pc:spChg chg="add mod">
          <ac:chgData name="Cloke, Debbie (Distribution)" userId="6ae51d93-da3b-4286-bf24-dece5043a57f" providerId="ADAL" clId="{BBAC67FB-7593-45C5-8014-C835B5F0ED28}" dt="2025-07-14T10:56:14.378" v="2817" actId="6549"/>
          <ac:spMkLst>
            <pc:docMk/>
            <pc:sldMk cId="3139165705" sldId="285"/>
            <ac:spMk id="4" creationId="{0D89A334-A26F-D0F0-8E19-065D1E515568}"/>
          </ac:spMkLst>
        </pc:spChg>
      </pc:sldChg>
    </pc:docChg>
  </pc:docChgLst>
  <pc:docChgLst>
    <pc:chgData name="Cloke, Debbie (Distribution)" userId="6ae51d93-da3b-4286-bf24-dece5043a57f" providerId="ADAL" clId="{0C85C76B-C6EA-44C6-9541-E90ED2AB8758}"/>
    <pc:docChg chg="custSel addSld modSld sldOrd">
      <pc:chgData name="Cloke, Debbie (Distribution)" userId="6ae51d93-da3b-4286-bf24-dece5043a57f" providerId="ADAL" clId="{0C85C76B-C6EA-44C6-9541-E90ED2AB8758}" dt="2025-09-09T08:14:25.497" v="61" actId="20577"/>
      <pc:docMkLst>
        <pc:docMk/>
      </pc:docMkLst>
      <pc:sldChg chg="delSp modSp mod">
        <pc:chgData name="Cloke, Debbie (Distribution)" userId="6ae51d93-da3b-4286-bf24-dece5043a57f" providerId="ADAL" clId="{0C85C76B-C6EA-44C6-9541-E90ED2AB8758}" dt="2025-09-09T07:29:15.555" v="6" actId="1036"/>
        <pc:sldMkLst>
          <pc:docMk/>
          <pc:sldMk cId="2036850632" sldId="259"/>
        </pc:sldMkLst>
        <pc:spChg chg="mod">
          <ac:chgData name="Cloke, Debbie (Distribution)" userId="6ae51d93-da3b-4286-bf24-dece5043a57f" providerId="ADAL" clId="{0C85C76B-C6EA-44C6-9541-E90ED2AB8758}" dt="2025-09-09T07:29:05.161" v="5" actId="1076"/>
          <ac:spMkLst>
            <pc:docMk/>
            <pc:sldMk cId="2036850632" sldId="259"/>
            <ac:spMk id="23" creationId="{59C1F272-8F75-1AFF-D294-38C2B77CEAEF}"/>
          </ac:spMkLst>
        </pc:spChg>
        <pc:spChg chg="mod">
          <ac:chgData name="Cloke, Debbie (Distribution)" userId="6ae51d93-da3b-4286-bf24-dece5043a57f" providerId="ADAL" clId="{0C85C76B-C6EA-44C6-9541-E90ED2AB8758}" dt="2025-09-09T07:28:57.074" v="3"/>
          <ac:spMkLst>
            <pc:docMk/>
            <pc:sldMk cId="2036850632" sldId="259"/>
            <ac:spMk id="25" creationId="{2FDE008A-65DC-1AB2-A0C3-D79FB265E26B}"/>
          </ac:spMkLst>
        </pc:spChg>
        <pc:spChg chg="del">
          <ac:chgData name="Cloke, Debbie (Distribution)" userId="6ae51d93-da3b-4286-bf24-dece5043a57f" providerId="ADAL" clId="{0C85C76B-C6EA-44C6-9541-E90ED2AB8758}" dt="2025-09-09T07:29:01.421" v="4" actId="478"/>
          <ac:spMkLst>
            <pc:docMk/>
            <pc:sldMk cId="2036850632" sldId="259"/>
            <ac:spMk id="26" creationId="{C7C529E5-20A3-5CB9-882F-D9C2124EC8B2}"/>
          </ac:spMkLst>
        </pc:spChg>
        <pc:spChg chg="mod">
          <ac:chgData name="Cloke, Debbie (Distribution)" userId="6ae51d93-da3b-4286-bf24-dece5043a57f" providerId="ADAL" clId="{0C85C76B-C6EA-44C6-9541-E90ED2AB8758}" dt="2025-09-09T07:29:15.555" v="6" actId="1036"/>
          <ac:spMkLst>
            <pc:docMk/>
            <pc:sldMk cId="2036850632" sldId="259"/>
            <ac:spMk id="79" creationId="{1A983C4A-A7D6-4E62-FCE7-08A50608F436}"/>
          </ac:spMkLst>
        </pc:spChg>
        <pc:picChg chg="mod">
          <ac:chgData name="Cloke, Debbie (Distribution)" userId="6ae51d93-da3b-4286-bf24-dece5043a57f" providerId="ADAL" clId="{0C85C76B-C6EA-44C6-9541-E90ED2AB8758}" dt="2025-09-09T07:28:20.347" v="2" actId="14100"/>
          <ac:picMkLst>
            <pc:docMk/>
            <pc:sldMk cId="2036850632" sldId="259"/>
            <ac:picMk id="56" creationId="{268045A3-F7C3-44B9-1467-8960385B4631}"/>
          </ac:picMkLst>
        </pc:picChg>
      </pc:sldChg>
      <pc:sldChg chg="modSp mod">
        <pc:chgData name="Cloke, Debbie (Distribution)" userId="6ae51d93-da3b-4286-bf24-dece5043a57f" providerId="ADAL" clId="{0C85C76B-C6EA-44C6-9541-E90ED2AB8758}" dt="2025-09-09T07:38:14.214" v="52" actId="14100"/>
        <pc:sldMkLst>
          <pc:docMk/>
          <pc:sldMk cId="3152891353" sldId="271"/>
        </pc:sldMkLst>
        <pc:spChg chg="mod">
          <ac:chgData name="Cloke, Debbie (Distribution)" userId="6ae51d93-da3b-4286-bf24-dece5043a57f" providerId="ADAL" clId="{0C85C76B-C6EA-44C6-9541-E90ED2AB8758}" dt="2025-09-09T07:30:39.090" v="8"/>
          <ac:spMkLst>
            <pc:docMk/>
            <pc:sldMk cId="3152891353" sldId="271"/>
            <ac:spMk id="31" creationId="{B4C6AA51-2D24-AC1B-7894-1A5564427113}"/>
          </ac:spMkLst>
        </pc:spChg>
        <pc:picChg chg="mod">
          <ac:chgData name="Cloke, Debbie (Distribution)" userId="6ae51d93-da3b-4286-bf24-dece5043a57f" providerId="ADAL" clId="{0C85C76B-C6EA-44C6-9541-E90ED2AB8758}" dt="2025-09-09T07:38:14.214" v="52" actId="14100"/>
          <ac:picMkLst>
            <pc:docMk/>
            <pc:sldMk cId="3152891353" sldId="271"/>
            <ac:picMk id="20" creationId="{874EF27D-0290-9C6F-B648-CB7B2CC8138E}"/>
          </ac:picMkLst>
        </pc:picChg>
      </pc:sldChg>
      <pc:sldChg chg="addSp delSp modSp mod">
        <pc:chgData name="Cloke, Debbie (Distribution)" userId="6ae51d93-da3b-4286-bf24-dece5043a57f" providerId="ADAL" clId="{0C85C76B-C6EA-44C6-9541-E90ED2AB8758}" dt="2025-09-09T08:14:25.497" v="61" actId="20577"/>
        <pc:sldMkLst>
          <pc:docMk/>
          <pc:sldMk cId="863393788" sldId="278"/>
        </pc:sldMkLst>
        <pc:spChg chg="mod">
          <ac:chgData name="Cloke, Debbie (Distribution)" userId="6ae51d93-da3b-4286-bf24-dece5043a57f" providerId="ADAL" clId="{0C85C76B-C6EA-44C6-9541-E90ED2AB8758}" dt="2025-09-09T08:14:25.497" v="61" actId="20577"/>
          <ac:spMkLst>
            <pc:docMk/>
            <pc:sldMk cId="863393788" sldId="278"/>
            <ac:spMk id="47" creationId="{07F92F27-B1A2-F846-4A82-E2D2B460FE53}"/>
          </ac:spMkLst>
        </pc:spChg>
        <pc:spChg chg="del">
          <ac:chgData name="Cloke, Debbie (Distribution)" userId="6ae51d93-da3b-4286-bf24-dece5043a57f" providerId="ADAL" clId="{0C85C76B-C6EA-44C6-9541-E90ED2AB8758}" dt="2025-09-09T08:14:14.693" v="56" actId="478"/>
          <ac:spMkLst>
            <pc:docMk/>
            <pc:sldMk cId="863393788" sldId="278"/>
            <ac:spMk id="49" creationId="{AEDF423E-1E40-E34B-A901-6C0F5EA73DF2}"/>
          </ac:spMkLst>
        </pc:spChg>
        <pc:spChg chg="del mod">
          <ac:chgData name="Cloke, Debbie (Distribution)" userId="6ae51d93-da3b-4286-bf24-dece5043a57f" providerId="ADAL" clId="{0C85C76B-C6EA-44C6-9541-E90ED2AB8758}" dt="2025-09-09T08:14:20.649" v="58" actId="478"/>
          <ac:spMkLst>
            <pc:docMk/>
            <pc:sldMk cId="863393788" sldId="278"/>
            <ac:spMk id="50" creationId="{5E482F6D-B410-D9D8-692F-D922989C0A29}"/>
          </ac:spMkLst>
        </pc:spChg>
        <pc:picChg chg="add mod">
          <ac:chgData name="Cloke, Debbie (Distribution)" userId="6ae51d93-da3b-4286-bf24-dece5043a57f" providerId="ADAL" clId="{0C85C76B-C6EA-44C6-9541-E90ED2AB8758}" dt="2025-09-09T08:14:11.070" v="55" actId="1076"/>
          <ac:picMkLst>
            <pc:docMk/>
            <pc:sldMk cId="863393788" sldId="278"/>
            <ac:picMk id="4" creationId="{FD68DA94-02D3-6659-56B7-4ECD0E7798FF}"/>
          </ac:picMkLst>
        </pc:picChg>
        <pc:picChg chg="del">
          <ac:chgData name="Cloke, Debbie (Distribution)" userId="6ae51d93-da3b-4286-bf24-dece5043a57f" providerId="ADAL" clId="{0C85C76B-C6EA-44C6-9541-E90ED2AB8758}" dt="2025-09-09T08:13:42.045" v="53" actId="478"/>
          <ac:picMkLst>
            <pc:docMk/>
            <pc:sldMk cId="863393788" sldId="278"/>
            <ac:picMk id="62" creationId="{DC33F940-2F8D-2B69-111D-9F4F3F9F6519}"/>
          </ac:picMkLst>
        </pc:picChg>
      </pc:sldChg>
      <pc:sldChg chg="delSp modSp mod ord">
        <pc:chgData name="Cloke, Debbie (Distribution)" userId="6ae51d93-da3b-4286-bf24-dece5043a57f" providerId="ADAL" clId="{0C85C76B-C6EA-44C6-9541-E90ED2AB8758}" dt="2025-09-09T07:36:23.828" v="50" actId="1076"/>
        <pc:sldMkLst>
          <pc:docMk/>
          <pc:sldMk cId="1815031748" sldId="279"/>
        </pc:sldMkLst>
        <pc:spChg chg="mod">
          <ac:chgData name="Cloke, Debbie (Distribution)" userId="6ae51d93-da3b-4286-bf24-dece5043a57f" providerId="ADAL" clId="{0C85C76B-C6EA-44C6-9541-E90ED2AB8758}" dt="2025-09-09T07:36:07.310" v="47" actId="1076"/>
          <ac:spMkLst>
            <pc:docMk/>
            <pc:sldMk cId="1815031748" sldId="279"/>
            <ac:spMk id="3" creationId="{6E13951E-ED40-4120-FDDD-B5611659C378}"/>
          </ac:spMkLst>
        </pc:spChg>
        <pc:spChg chg="mod">
          <ac:chgData name="Cloke, Debbie (Distribution)" userId="6ae51d93-da3b-4286-bf24-dece5043a57f" providerId="ADAL" clId="{0C85C76B-C6EA-44C6-9541-E90ED2AB8758}" dt="2025-09-09T07:36:23.828" v="50" actId="1076"/>
          <ac:spMkLst>
            <pc:docMk/>
            <pc:sldMk cId="1815031748" sldId="279"/>
            <ac:spMk id="13" creationId="{027E8ED2-CA19-7EE1-F703-8480F2F5F25D}"/>
          </ac:spMkLst>
        </pc:spChg>
        <pc:spChg chg="mod">
          <ac:chgData name="Cloke, Debbie (Distribution)" userId="6ae51d93-da3b-4286-bf24-dece5043a57f" providerId="ADAL" clId="{0C85C76B-C6EA-44C6-9541-E90ED2AB8758}" dt="2025-09-09T07:33:30.598" v="20"/>
          <ac:spMkLst>
            <pc:docMk/>
            <pc:sldMk cId="1815031748" sldId="279"/>
            <ac:spMk id="26" creationId="{17511EC5-2538-3BDC-F3D5-34C704C85139}"/>
          </ac:spMkLst>
        </pc:spChg>
        <pc:spChg chg="mod">
          <ac:chgData name="Cloke, Debbie (Distribution)" userId="6ae51d93-da3b-4286-bf24-dece5043a57f" providerId="ADAL" clId="{0C85C76B-C6EA-44C6-9541-E90ED2AB8758}" dt="2025-09-09T07:35:47.305" v="43" actId="1076"/>
          <ac:spMkLst>
            <pc:docMk/>
            <pc:sldMk cId="1815031748" sldId="279"/>
            <ac:spMk id="34" creationId="{234AAFFC-B3C9-260F-ADA6-5FDFF4D6A034}"/>
          </ac:spMkLst>
        </pc:spChg>
        <pc:spChg chg="mod">
          <ac:chgData name="Cloke, Debbie (Distribution)" userId="6ae51d93-da3b-4286-bf24-dece5043a57f" providerId="ADAL" clId="{0C85C76B-C6EA-44C6-9541-E90ED2AB8758}" dt="2025-09-09T07:36:02.595" v="46" actId="1076"/>
          <ac:spMkLst>
            <pc:docMk/>
            <pc:sldMk cId="1815031748" sldId="279"/>
            <ac:spMk id="35" creationId="{42B12BDA-66BF-1362-5D74-35E5E9D76D3A}"/>
          </ac:spMkLst>
        </pc:spChg>
        <pc:spChg chg="mod">
          <ac:chgData name="Cloke, Debbie (Distribution)" userId="6ae51d93-da3b-4286-bf24-dece5043a57f" providerId="ADAL" clId="{0C85C76B-C6EA-44C6-9541-E90ED2AB8758}" dt="2025-09-09T07:35:52.115" v="44" actId="1076"/>
          <ac:spMkLst>
            <pc:docMk/>
            <pc:sldMk cId="1815031748" sldId="279"/>
            <ac:spMk id="36" creationId="{41525C6F-BD3E-A0C0-B225-FD592B7D680B}"/>
          </ac:spMkLst>
        </pc:spChg>
        <pc:spChg chg="mod">
          <ac:chgData name="Cloke, Debbie (Distribution)" userId="6ae51d93-da3b-4286-bf24-dece5043a57f" providerId="ADAL" clId="{0C85C76B-C6EA-44C6-9541-E90ED2AB8758}" dt="2025-09-09T07:35:55.846" v="45" actId="1076"/>
          <ac:spMkLst>
            <pc:docMk/>
            <pc:sldMk cId="1815031748" sldId="279"/>
            <ac:spMk id="37" creationId="{CEF2620B-B51A-3C42-405E-B0D624241771}"/>
          </ac:spMkLst>
        </pc:spChg>
        <pc:spChg chg="del">
          <ac:chgData name="Cloke, Debbie (Distribution)" userId="6ae51d93-da3b-4286-bf24-dece5043a57f" providerId="ADAL" clId="{0C85C76B-C6EA-44C6-9541-E90ED2AB8758}" dt="2025-09-09T07:34:17.261" v="27" actId="478"/>
          <ac:spMkLst>
            <pc:docMk/>
            <pc:sldMk cId="1815031748" sldId="279"/>
            <ac:spMk id="39" creationId="{F0A46B99-3DA9-F165-DB41-7E5AAE056047}"/>
          </ac:spMkLst>
        </pc:spChg>
        <pc:spChg chg="del">
          <ac:chgData name="Cloke, Debbie (Distribution)" userId="6ae51d93-da3b-4286-bf24-dece5043a57f" providerId="ADAL" clId="{0C85C76B-C6EA-44C6-9541-E90ED2AB8758}" dt="2025-09-09T07:34:21.068" v="28" actId="478"/>
          <ac:spMkLst>
            <pc:docMk/>
            <pc:sldMk cId="1815031748" sldId="279"/>
            <ac:spMk id="40" creationId="{043724DE-EA60-2D3C-4DE6-174D4D260406}"/>
          </ac:spMkLst>
        </pc:spChg>
        <pc:spChg chg="del">
          <ac:chgData name="Cloke, Debbie (Distribution)" userId="6ae51d93-da3b-4286-bf24-dece5043a57f" providerId="ADAL" clId="{0C85C76B-C6EA-44C6-9541-E90ED2AB8758}" dt="2025-09-09T07:34:33.865" v="31" actId="478"/>
          <ac:spMkLst>
            <pc:docMk/>
            <pc:sldMk cId="1815031748" sldId="279"/>
            <ac:spMk id="41" creationId="{ECC78C46-FC70-01B1-2B01-B194F0F0A82C}"/>
          </ac:spMkLst>
        </pc:spChg>
        <pc:spChg chg="del">
          <ac:chgData name="Cloke, Debbie (Distribution)" userId="6ae51d93-da3b-4286-bf24-dece5043a57f" providerId="ADAL" clId="{0C85C76B-C6EA-44C6-9541-E90ED2AB8758}" dt="2025-09-09T07:33:57.607" v="22" actId="478"/>
          <ac:spMkLst>
            <pc:docMk/>
            <pc:sldMk cId="1815031748" sldId="279"/>
            <ac:spMk id="44" creationId="{36A24144-257C-7FFE-C75D-07D0AF68FAB5}"/>
          </ac:spMkLst>
        </pc:spChg>
        <pc:spChg chg="del">
          <ac:chgData name="Cloke, Debbie (Distribution)" userId="6ae51d93-da3b-4286-bf24-dece5043a57f" providerId="ADAL" clId="{0C85C76B-C6EA-44C6-9541-E90ED2AB8758}" dt="2025-09-09T07:34:01.778" v="23" actId="478"/>
          <ac:spMkLst>
            <pc:docMk/>
            <pc:sldMk cId="1815031748" sldId="279"/>
            <ac:spMk id="45" creationId="{FF84376F-2602-F4F5-A75E-7B85F7BEF395}"/>
          </ac:spMkLst>
        </pc:spChg>
        <pc:spChg chg="del">
          <ac:chgData name="Cloke, Debbie (Distribution)" userId="6ae51d93-da3b-4286-bf24-dece5043a57f" providerId="ADAL" clId="{0C85C76B-C6EA-44C6-9541-E90ED2AB8758}" dt="2025-09-09T07:34:09.755" v="25" actId="478"/>
          <ac:spMkLst>
            <pc:docMk/>
            <pc:sldMk cId="1815031748" sldId="279"/>
            <ac:spMk id="47" creationId="{25185A26-41CA-8A7E-7A5A-D5C506305B2D}"/>
          </ac:spMkLst>
        </pc:spChg>
        <pc:spChg chg="del">
          <ac:chgData name="Cloke, Debbie (Distribution)" userId="6ae51d93-da3b-4286-bf24-dece5043a57f" providerId="ADAL" clId="{0C85C76B-C6EA-44C6-9541-E90ED2AB8758}" dt="2025-09-09T07:34:13.774" v="26" actId="478"/>
          <ac:spMkLst>
            <pc:docMk/>
            <pc:sldMk cId="1815031748" sldId="279"/>
            <ac:spMk id="49" creationId="{B37B05C5-5BB0-270D-9DE6-001BE32ADC00}"/>
          </ac:spMkLst>
        </pc:spChg>
        <pc:spChg chg="mod">
          <ac:chgData name="Cloke, Debbie (Distribution)" userId="6ae51d93-da3b-4286-bf24-dece5043a57f" providerId="ADAL" clId="{0C85C76B-C6EA-44C6-9541-E90ED2AB8758}" dt="2025-09-09T07:35:01.415" v="35" actId="1076"/>
          <ac:spMkLst>
            <pc:docMk/>
            <pc:sldMk cId="1815031748" sldId="279"/>
            <ac:spMk id="53" creationId="{58F1EFD3-3EF9-915A-8313-15EC6F03D5CE}"/>
          </ac:spMkLst>
        </pc:spChg>
        <pc:spChg chg="del">
          <ac:chgData name="Cloke, Debbie (Distribution)" userId="6ae51d93-da3b-4286-bf24-dece5043a57f" providerId="ADAL" clId="{0C85C76B-C6EA-44C6-9541-E90ED2AB8758}" dt="2025-09-09T07:34:05.925" v="24" actId="478"/>
          <ac:spMkLst>
            <pc:docMk/>
            <pc:sldMk cId="1815031748" sldId="279"/>
            <ac:spMk id="55" creationId="{E73C67D6-8087-6C11-D78E-17D8D0B6822B}"/>
          </ac:spMkLst>
        </pc:spChg>
        <pc:spChg chg="del">
          <ac:chgData name="Cloke, Debbie (Distribution)" userId="6ae51d93-da3b-4286-bf24-dece5043a57f" providerId="ADAL" clId="{0C85C76B-C6EA-44C6-9541-E90ED2AB8758}" dt="2025-09-09T07:34:26.594" v="29" actId="478"/>
          <ac:spMkLst>
            <pc:docMk/>
            <pc:sldMk cId="1815031748" sldId="279"/>
            <ac:spMk id="56" creationId="{5E07DD0B-8410-133F-13AC-98586EEAC093}"/>
          </ac:spMkLst>
        </pc:spChg>
        <pc:spChg chg="mod">
          <ac:chgData name="Cloke, Debbie (Distribution)" userId="6ae51d93-da3b-4286-bf24-dece5043a57f" providerId="ADAL" clId="{0C85C76B-C6EA-44C6-9541-E90ED2AB8758}" dt="2025-09-09T07:35:17.246" v="38" actId="1076"/>
          <ac:spMkLst>
            <pc:docMk/>
            <pc:sldMk cId="1815031748" sldId="279"/>
            <ac:spMk id="57" creationId="{FC479A4A-A4FC-2193-0654-59F0D20E2D3F}"/>
          </ac:spMkLst>
        </pc:spChg>
        <pc:spChg chg="mod">
          <ac:chgData name="Cloke, Debbie (Distribution)" userId="6ae51d93-da3b-4286-bf24-dece5043a57f" providerId="ADAL" clId="{0C85C76B-C6EA-44C6-9541-E90ED2AB8758}" dt="2025-09-09T07:35:35.829" v="41" actId="1076"/>
          <ac:spMkLst>
            <pc:docMk/>
            <pc:sldMk cId="1815031748" sldId="279"/>
            <ac:spMk id="58" creationId="{1A3154D4-6927-3030-C88C-44D396978BB6}"/>
          </ac:spMkLst>
        </pc:spChg>
        <pc:spChg chg="mod">
          <ac:chgData name="Cloke, Debbie (Distribution)" userId="6ae51d93-da3b-4286-bf24-dece5043a57f" providerId="ADAL" clId="{0C85C76B-C6EA-44C6-9541-E90ED2AB8758}" dt="2025-09-09T07:35:27.591" v="40" actId="1076"/>
          <ac:spMkLst>
            <pc:docMk/>
            <pc:sldMk cId="1815031748" sldId="279"/>
            <ac:spMk id="59" creationId="{212EA4AD-9EF5-0C79-02CD-03C5FC1D87CF}"/>
          </ac:spMkLst>
        </pc:spChg>
        <pc:spChg chg="mod">
          <ac:chgData name="Cloke, Debbie (Distribution)" userId="6ae51d93-da3b-4286-bf24-dece5043a57f" providerId="ADAL" clId="{0C85C76B-C6EA-44C6-9541-E90ED2AB8758}" dt="2025-09-09T07:36:11.344" v="48" actId="1076"/>
          <ac:spMkLst>
            <pc:docMk/>
            <pc:sldMk cId="1815031748" sldId="279"/>
            <ac:spMk id="60" creationId="{497F7FA8-34F9-87DA-E265-23BF6E5C7762}"/>
          </ac:spMkLst>
        </pc:spChg>
        <pc:spChg chg="mod">
          <ac:chgData name="Cloke, Debbie (Distribution)" userId="6ae51d93-da3b-4286-bf24-dece5043a57f" providerId="ADAL" clId="{0C85C76B-C6EA-44C6-9541-E90ED2AB8758}" dt="2025-09-09T07:35:05.374" v="36" actId="1076"/>
          <ac:spMkLst>
            <pc:docMk/>
            <pc:sldMk cId="1815031748" sldId="279"/>
            <ac:spMk id="61" creationId="{114D346A-7B17-A1BA-B552-751F2CB04E3D}"/>
          </ac:spMkLst>
        </pc:spChg>
        <pc:spChg chg="mod">
          <ac:chgData name="Cloke, Debbie (Distribution)" userId="6ae51d93-da3b-4286-bf24-dece5043a57f" providerId="ADAL" clId="{0C85C76B-C6EA-44C6-9541-E90ED2AB8758}" dt="2025-09-09T07:35:11.237" v="37" actId="1076"/>
          <ac:spMkLst>
            <pc:docMk/>
            <pc:sldMk cId="1815031748" sldId="279"/>
            <ac:spMk id="62" creationId="{56FDDB92-1D4E-D179-7B18-8BCF57F053FC}"/>
          </ac:spMkLst>
        </pc:spChg>
        <pc:spChg chg="del">
          <ac:chgData name="Cloke, Debbie (Distribution)" userId="6ae51d93-da3b-4286-bf24-dece5043a57f" providerId="ADAL" clId="{0C85C76B-C6EA-44C6-9541-E90ED2AB8758}" dt="2025-09-09T07:34:30.089" v="30" actId="478"/>
          <ac:spMkLst>
            <pc:docMk/>
            <pc:sldMk cId="1815031748" sldId="279"/>
            <ac:spMk id="63" creationId="{16DF09F4-77F4-90F5-9079-A87CC9C5463C}"/>
          </ac:spMkLst>
        </pc:spChg>
        <pc:picChg chg="del">
          <ac:chgData name="Cloke, Debbie (Distribution)" userId="6ae51d93-da3b-4286-bf24-dece5043a57f" providerId="ADAL" clId="{0C85C76B-C6EA-44C6-9541-E90ED2AB8758}" dt="2025-09-09T07:33:06.974" v="19" actId="478"/>
          <ac:picMkLst>
            <pc:docMk/>
            <pc:sldMk cId="1815031748" sldId="279"/>
            <ac:picMk id="9" creationId="{937CC106-19BC-2C7D-C199-592CB5C87BB0}"/>
          </ac:picMkLst>
        </pc:picChg>
        <pc:picChg chg="mod">
          <ac:chgData name="Cloke, Debbie (Distribution)" userId="6ae51d93-da3b-4286-bf24-dece5043a57f" providerId="ADAL" clId="{0C85C76B-C6EA-44C6-9541-E90ED2AB8758}" dt="2025-09-09T07:34:53.127" v="34" actId="1076"/>
          <ac:picMkLst>
            <pc:docMk/>
            <pc:sldMk cId="1815031748" sldId="279"/>
            <ac:picMk id="17" creationId="{26FC4777-CF91-D3E6-2DFB-E6A798DFFDE5}"/>
          </ac:picMkLst>
        </pc:picChg>
        <pc:picChg chg="del">
          <ac:chgData name="Cloke, Debbie (Distribution)" userId="6ae51d93-da3b-4286-bf24-dece5043a57f" providerId="ADAL" clId="{0C85C76B-C6EA-44C6-9541-E90ED2AB8758}" dt="2025-09-09T07:33:47.108" v="21" actId="478"/>
          <ac:picMkLst>
            <pc:docMk/>
            <pc:sldMk cId="1815031748" sldId="279"/>
            <ac:picMk id="31" creationId="{FE68FFE0-59D2-7795-D8F9-3B682BD4556D}"/>
          </ac:picMkLst>
        </pc:picChg>
        <pc:picChg chg="mod">
          <ac:chgData name="Cloke, Debbie (Distribution)" userId="6ae51d93-da3b-4286-bf24-dece5043a57f" providerId="ADAL" clId="{0C85C76B-C6EA-44C6-9541-E90ED2AB8758}" dt="2025-09-09T07:35:39.805" v="42" actId="1076"/>
          <ac:picMkLst>
            <pc:docMk/>
            <pc:sldMk cId="1815031748" sldId="279"/>
            <ac:picMk id="33" creationId="{01BE66EF-71EB-784E-4044-1A2B2C71EEDA}"/>
          </ac:picMkLst>
        </pc:picChg>
        <pc:cxnChg chg="del">
          <ac:chgData name="Cloke, Debbie (Distribution)" userId="6ae51d93-da3b-4286-bf24-dece5043a57f" providerId="ADAL" clId="{0C85C76B-C6EA-44C6-9541-E90ED2AB8758}" dt="2025-09-09T07:34:48.936" v="33" actId="478"/>
          <ac:cxnSpMkLst>
            <pc:docMk/>
            <pc:sldMk cId="1815031748" sldId="279"/>
            <ac:cxnSpMk id="7" creationId="{BB9BE594-07F2-0972-EBE2-0A005D58B05E}"/>
          </ac:cxnSpMkLst>
        </pc:cxnChg>
        <pc:cxnChg chg="mod">
          <ac:chgData name="Cloke, Debbie (Distribution)" userId="6ae51d93-da3b-4286-bf24-dece5043a57f" providerId="ADAL" clId="{0C85C76B-C6EA-44C6-9541-E90ED2AB8758}" dt="2025-09-09T07:36:16.086" v="49" actId="1076"/>
          <ac:cxnSpMkLst>
            <pc:docMk/>
            <pc:sldMk cId="1815031748" sldId="279"/>
            <ac:cxnSpMk id="42" creationId="{1C7E7FC2-E039-2CAD-79D5-40F7CCFD3F12}"/>
          </ac:cxnSpMkLst>
        </pc:cxnChg>
      </pc:sldChg>
      <pc:sldChg chg="modSp">
        <pc:chgData name="Cloke, Debbie (Distribution)" userId="6ae51d93-da3b-4286-bf24-dece5043a57f" providerId="ADAL" clId="{0C85C76B-C6EA-44C6-9541-E90ED2AB8758}" dt="2025-09-09T07:30:13.757" v="7"/>
        <pc:sldMkLst>
          <pc:docMk/>
          <pc:sldMk cId="219708978" sldId="280"/>
        </pc:sldMkLst>
        <pc:spChg chg="mod">
          <ac:chgData name="Cloke, Debbie (Distribution)" userId="6ae51d93-da3b-4286-bf24-dece5043a57f" providerId="ADAL" clId="{0C85C76B-C6EA-44C6-9541-E90ED2AB8758}" dt="2025-09-09T07:30:13.757" v="7"/>
          <ac:spMkLst>
            <pc:docMk/>
            <pc:sldMk cId="219708978" sldId="280"/>
            <ac:spMk id="26" creationId="{324EA510-6CEB-C398-4CBB-1DD3D304CC26}"/>
          </ac:spMkLst>
        </pc:spChg>
      </pc:sldChg>
      <pc:sldChg chg="modSp mod">
        <pc:chgData name="Cloke, Debbie (Distribution)" userId="6ae51d93-da3b-4286-bf24-dece5043a57f" providerId="ADAL" clId="{0C85C76B-C6EA-44C6-9541-E90ED2AB8758}" dt="2025-09-09T07:30:56.696" v="10"/>
        <pc:sldMkLst>
          <pc:docMk/>
          <pc:sldMk cId="3625081356" sldId="281"/>
        </pc:sldMkLst>
        <pc:spChg chg="mod">
          <ac:chgData name="Cloke, Debbie (Distribution)" userId="6ae51d93-da3b-4286-bf24-dece5043a57f" providerId="ADAL" clId="{0C85C76B-C6EA-44C6-9541-E90ED2AB8758}" dt="2025-09-09T07:30:56.696" v="10"/>
          <ac:spMkLst>
            <pc:docMk/>
            <pc:sldMk cId="3625081356" sldId="281"/>
            <ac:spMk id="31" creationId="{E0740A6A-03FD-81A7-CA08-0870E0322949}"/>
          </ac:spMkLst>
        </pc:spChg>
      </pc:sldChg>
      <pc:sldChg chg="modSp">
        <pc:chgData name="Cloke, Debbie (Distribution)" userId="6ae51d93-da3b-4286-bf24-dece5043a57f" providerId="ADAL" clId="{0C85C76B-C6EA-44C6-9541-E90ED2AB8758}" dt="2025-09-09T07:31:07.029" v="11"/>
        <pc:sldMkLst>
          <pc:docMk/>
          <pc:sldMk cId="2240334242" sldId="282"/>
        </pc:sldMkLst>
        <pc:spChg chg="mod">
          <ac:chgData name="Cloke, Debbie (Distribution)" userId="6ae51d93-da3b-4286-bf24-dece5043a57f" providerId="ADAL" clId="{0C85C76B-C6EA-44C6-9541-E90ED2AB8758}" dt="2025-09-09T07:31:07.029" v="11"/>
          <ac:spMkLst>
            <pc:docMk/>
            <pc:sldMk cId="2240334242" sldId="282"/>
            <ac:spMk id="31" creationId="{A06212A5-4549-8944-88AB-8C9FD12F0A7A}"/>
          </ac:spMkLst>
        </pc:spChg>
      </pc:sldChg>
      <pc:sldChg chg="add">
        <pc:chgData name="Cloke, Debbie (Distribution)" userId="6ae51d93-da3b-4286-bf24-dece5043a57f" providerId="ADAL" clId="{0C85C76B-C6EA-44C6-9541-E90ED2AB8758}" dt="2025-09-09T07:32:18.108" v="12"/>
        <pc:sldMkLst>
          <pc:docMk/>
          <pc:sldMk cId="4130119068" sldId="286"/>
        </pc:sldMkLst>
      </pc:sldChg>
    </pc:docChg>
  </pc:docChgLst>
</pc:chgInfo>
</file>

<file path=ppt/comments/modernComment_10C_DCE0F4FE.xml><?xml version="1.0" encoding="utf-8"?>
<p188:cmLst xmlns:a="http://schemas.openxmlformats.org/drawingml/2006/main" xmlns:r="http://schemas.openxmlformats.org/officeDocument/2006/relationships" xmlns:p188="http://schemas.microsoft.com/office/powerpoint/2018/8/main">
  <p188:cm id="{4FE37491-6ED0-44BD-A683-D0385ACDA96C}" authorId="{8E4C573F-70E8-F78C-F106-183966A33299}" created="2024-12-13T13:25:10.739">
    <ac:deMkLst xmlns:ac="http://schemas.microsoft.com/office/drawing/2013/main/command">
      <pc:docMk xmlns:pc="http://schemas.microsoft.com/office/powerpoint/2013/main/command"/>
      <pc:sldMk xmlns:pc="http://schemas.microsoft.com/office/powerpoint/2013/main/command" cId="3705730302" sldId="268"/>
      <ac:picMk id="45" creationId="{4A3429F9-3C19-2C9A-7E3B-A09B522079C8}"/>
    </ac:deMkLst>
    <p188:txBody>
      <a:bodyPr/>
      <a:lstStyle/>
      <a:p>
        <a:r>
          <a:rPr lang="en-US"/>
          <a:t>Crop  the lines out on the pictures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4602C1-A226-478C-8215-AE3B64F95577}" type="datetimeFigureOut">
              <a:rPr lang="en-GB" smtClean="0"/>
              <a:t>08/09/2025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242913-6D4E-4EB1-B9BD-7464935EDC04}" type="slidenum">
              <a:rPr lang="en-GB" smtClean="0"/>
              <a:t>‹#›</a:t>
            </a:fld>
            <a:endParaRPr lang="en-GB"/>
          </a:p>
        </p:txBody>
      </p:sp>
    </p:spTree>
    <p:extLst>
      <p:ext uri="{BB962C8B-B14F-4D97-AF65-F5344CB8AC3E}">
        <p14:creationId xmlns:p14="http://schemas.microsoft.com/office/powerpoint/2010/main" val="2095211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BD105-E919-05A2-4388-14BB424A1B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28AC61-B5BD-383F-7543-632B5A2981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9BA1C8-2332-7F79-3E4B-D3DFF5AF59E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3E6935-433E-C0AE-9911-55CFD122F563}"/>
              </a:ext>
            </a:extLst>
          </p:cNvPr>
          <p:cNvSpPr>
            <a:spLocks noGrp="1"/>
          </p:cNvSpPr>
          <p:nvPr>
            <p:ph type="sldNum" sz="quarter" idx="5"/>
          </p:nvPr>
        </p:nvSpPr>
        <p:spPr/>
        <p:txBody>
          <a:bodyPr/>
          <a:lstStyle/>
          <a:p>
            <a:fld id="{4B242913-6D4E-4EB1-B9BD-7464935EDC04}" type="slidenum">
              <a:rPr lang="en-GB" smtClean="0"/>
              <a:t>3</a:t>
            </a:fld>
            <a:endParaRPr lang="en-GB"/>
          </a:p>
        </p:txBody>
      </p:sp>
    </p:spTree>
    <p:extLst>
      <p:ext uri="{BB962C8B-B14F-4D97-AF65-F5344CB8AC3E}">
        <p14:creationId xmlns:p14="http://schemas.microsoft.com/office/powerpoint/2010/main" val="2486614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7746F-EEAE-5E1D-E242-6E50F0C412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C30717-B6BE-E52A-D412-FD63673622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C21EA3-ED54-3B6B-AF89-97217208012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9A35174-4EEA-358D-B4C4-0E350AA1A13A}"/>
              </a:ext>
            </a:extLst>
          </p:cNvPr>
          <p:cNvSpPr>
            <a:spLocks noGrp="1"/>
          </p:cNvSpPr>
          <p:nvPr>
            <p:ph type="sldNum" sz="quarter" idx="5"/>
          </p:nvPr>
        </p:nvSpPr>
        <p:spPr/>
        <p:txBody>
          <a:bodyPr/>
          <a:lstStyle/>
          <a:p>
            <a:fld id="{4B242913-6D4E-4EB1-B9BD-7464935EDC04}" type="slidenum">
              <a:rPr lang="en-GB" smtClean="0"/>
              <a:t>12</a:t>
            </a:fld>
            <a:endParaRPr lang="en-GB"/>
          </a:p>
        </p:txBody>
      </p:sp>
    </p:spTree>
    <p:extLst>
      <p:ext uri="{BB962C8B-B14F-4D97-AF65-F5344CB8AC3E}">
        <p14:creationId xmlns:p14="http://schemas.microsoft.com/office/powerpoint/2010/main" val="2040143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242913-6D4E-4EB1-B9BD-7464935EDC04}" type="slidenum">
              <a:rPr lang="en-GB" smtClean="0"/>
              <a:t>13</a:t>
            </a:fld>
            <a:endParaRPr lang="en-GB"/>
          </a:p>
        </p:txBody>
      </p:sp>
    </p:spTree>
    <p:extLst>
      <p:ext uri="{BB962C8B-B14F-4D97-AF65-F5344CB8AC3E}">
        <p14:creationId xmlns:p14="http://schemas.microsoft.com/office/powerpoint/2010/main" val="3953263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242913-6D4E-4EB1-B9BD-7464935EDC04}" type="slidenum">
              <a:rPr lang="en-GB" smtClean="0"/>
              <a:t>14</a:t>
            </a:fld>
            <a:endParaRPr lang="en-GB"/>
          </a:p>
        </p:txBody>
      </p:sp>
    </p:spTree>
    <p:extLst>
      <p:ext uri="{BB962C8B-B14F-4D97-AF65-F5344CB8AC3E}">
        <p14:creationId xmlns:p14="http://schemas.microsoft.com/office/powerpoint/2010/main" val="904697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242913-6D4E-4EB1-B9BD-7464935EDC04}" type="slidenum">
              <a:rPr lang="en-GB" smtClean="0"/>
              <a:t>15</a:t>
            </a:fld>
            <a:endParaRPr lang="en-GB"/>
          </a:p>
        </p:txBody>
      </p:sp>
    </p:spTree>
    <p:extLst>
      <p:ext uri="{BB962C8B-B14F-4D97-AF65-F5344CB8AC3E}">
        <p14:creationId xmlns:p14="http://schemas.microsoft.com/office/powerpoint/2010/main" val="3819669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242913-6D4E-4EB1-B9BD-7464935EDC04}" type="slidenum">
              <a:rPr lang="en-GB" smtClean="0"/>
              <a:t>16</a:t>
            </a:fld>
            <a:endParaRPr lang="en-GB"/>
          </a:p>
        </p:txBody>
      </p:sp>
    </p:spTree>
    <p:extLst>
      <p:ext uri="{BB962C8B-B14F-4D97-AF65-F5344CB8AC3E}">
        <p14:creationId xmlns:p14="http://schemas.microsoft.com/office/powerpoint/2010/main" val="248513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242913-6D4E-4EB1-B9BD-7464935EDC04}" type="slidenum">
              <a:rPr lang="en-GB" smtClean="0"/>
              <a:t>17</a:t>
            </a:fld>
            <a:endParaRPr lang="en-GB"/>
          </a:p>
        </p:txBody>
      </p:sp>
    </p:spTree>
    <p:extLst>
      <p:ext uri="{BB962C8B-B14F-4D97-AF65-F5344CB8AC3E}">
        <p14:creationId xmlns:p14="http://schemas.microsoft.com/office/powerpoint/2010/main" val="1530672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242913-6D4E-4EB1-B9BD-7464935EDC04}" type="slidenum">
              <a:rPr lang="en-GB" smtClean="0"/>
              <a:t>18</a:t>
            </a:fld>
            <a:endParaRPr lang="en-GB"/>
          </a:p>
        </p:txBody>
      </p:sp>
    </p:spTree>
    <p:extLst>
      <p:ext uri="{BB962C8B-B14F-4D97-AF65-F5344CB8AC3E}">
        <p14:creationId xmlns:p14="http://schemas.microsoft.com/office/powerpoint/2010/main" val="2250877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242913-6D4E-4EB1-B9BD-7464935EDC04}" type="slidenum">
              <a:rPr lang="en-GB" smtClean="0"/>
              <a:t>19</a:t>
            </a:fld>
            <a:endParaRPr lang="en-GB"/>
          </a:p>
        </p:txBody>
      </p:sp>
    </p:spTree>
    <p:extLst>
      <p:ext uri="{BB962C8B-B14F-4D97-AF65-F5344CB8AC3E}">
        <p14:creationId xmlns:p14="http://schemas.microsoft.com/office/powerpoint/2010/main" val="2250877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242913-6D4E-4EB1-B9BD-7464935EDC04}" type="slidenum">
              <a:rPr lang="en-GB" smtClean="0"/>
              <a:t>20</a:t>
            </a:fld>
            <a:endParaRPr lang="en-GB"/>
          </a:p>
        </p:txBody>
      </p:sp>
    </p:spTree>
    <p:extLst>
      <p:ext uri="{BB962C8B-B14F-4D97-AF65-F5344CB8AC3E}">
        <p14:creationId xmlns:p14="http://schemas.microsoft.com/office/powerpoint/2010/main" val="2509410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242913-6D4E-4EB1-B9BD-7464935EDC04}" type="slidenum">
              <a:rPr lang="en-GB" smtClean="0"/>
              <a:t>21</a:t>
            </a:fld>
            <a:endParaRPr lang="en-GB"/>
          </a:p>
        </p:txBody>
      </p:sp>
    </p:spTree>
    <p:extLst>
      <p:ext uri="{BB962C8B-B14F-4D97-AF65-F5344CB8AC3E}">
        <p14:creationId xmlns:p14="http://schemas.microsoft.com/office/powerpoint/2010/main" val="2463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6648-ACB2-9D56-81D4-14A7D0E4C1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C6CB1F-EB05-DDAB-0B7F-AA4237C58A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DA3CAD-7AE9-943A-37A7-4A5971AFCEF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BF51A0A-B17E-CE6D-9E49-6541AC438D33}"/>
              </a:ext>
            </a:extLst>
          </p:cNvPr>
          <p:cNvSpPr>
            <a:spLocks noGrp="1"/>
          </p:cNvSpPr>
          <p:nvPr>
            <p:ph type="sldNum" sz="quarter" idx="5"/>
          </p:nvPr>
        </p:nvSpPr>
        <p:spPr/>
        <p:txBody>
          <a:bodyPr/>
          <a:lstStyle/>
          <a:p>
            <a:fld id="{4B242913-6D4E-4EB1-B9BD-7464935EDC04}" type="slidenum">
              <a:rPr lang="en-GB" smtClean="0"/>
              <a:t>4</a:t>
            </a:fld>
            <a:endParaRPr lang="en-GB"/>
          </a:p>
        </p:txBody>
      </p:sp>
    </p:spTree>
    <p:extLst>
      <p:ext uri="{BB962C8B-B14F-4D97-AF65-F5344CB8AC3E}">
        <p14:creationId xmlns:p14="http://schemas.microsoft.com/office/powerpoint/2010/main" val="1332808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6B840-DDDF-9C58-EC99-31B8F1B66A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D18E49-D6A3-D360-783E-D1C88214D7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B20BB3-761F-61D2-BD6B-6B413AF31D8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3AC9FD4-65EA-52C3-B965-1F8281DEDA68}"/>
              </a:ext>
            </a:extLst>
          </p:cNvPr>
          <p:cNvSpPr>
            <a:spLocks noGrp="1"/>
          </p:cNvSpPr>
          <p:nvPr>
            <p:ph type="sldNum" sz="quarter" idx="5"/>
          </p:nvPr>
        </p:nvSpPr>
        <p:spPr/>
        <p:txBody>
          <a:bodyPr/>
          <a:lstStyle/>
          <a:p>
            <a:fld id="{4B242913-6D4E-4EB1-B9BD-7464935EDC04}" type="slidenum">
              <a:rPr lang="en-GB" smtClean="0"/>
              <a:t>22</a:t>
            </a:fld>
            <a:endParaRPr lang="en-GB"/>
          </a:p>
        </p:txBody>
      </p:sp>
    </p:spTree>
    <p:extLst>
      <p:ext uri="{BB962C8B-B14F-4D97-AF65-F5344CB8AC3E}">
        <p14:creationId xmlns:p14="http://schemas.microsoft.com/office/powerpoint/2010/main" val="1186530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Hyperlinks to be included</a:t>
            </a:r>
          </a:p>
        </p:txBody>
      </p:sp>
      <p:sp>
        <p:nvSpPr>
          <p:cNvPr id="4" name="Slide Number Placeholder 3"/>
          <p:cNvSpPr>
            <a:spLocks noGrp="1"/>
          </p:cNvSpPr>
          <p:nvPr>
            <p:ph type="sldNum" sz="quarter" idx="5"/>
          </p:nvPr>
        </p:nvSpPr>
        <p:spPr/>
        <p:txBody>
          <a:bodyPr/>
          <a:lstStyle/>
          <a:p>
            <a:fld id="{4B242913-6D4E-4EB1-B9BD-7464935EDC04}" type="slidenum">
              <a:rPr lang="en-GB" smtClean="0"/>
              <a:t>23</a:t>
            </a:fld>
            <a:endParaRPr lang="en-GB"/>
          </a:p>
        </p:txBody>
      </p:sp>
    </p:spTree>
    <p:extLst>
      <p:ext uri="{BB962C8B-B14F-4D97-AF65-F5344CB8AC3E}">
        <p14:creationId xmlns:p14="http://schemas.microsoft.com/office/powerpoint/2010/main" val="1842292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242913-6D4E-4EB1-B9BD-7464935EDC04}" type="slidenum">
              <a:rPr lang="en-GB" smtClean="0"/>
              <a:t>5</a:t>
            </a:fld>
            <a:endParaRPr lang="en-GB"/>
          </a:p>
        </p:txBody>
      </p:sp>
    </p:spTree>
    <p:extLst>
      <p:ext uri="{BB962C8B-B14F-4D97-AF65-F5344CB8AC3E}">
        <p14:creationId xmlns:p14="http://schemas.microsoft.com/office/powerpoint/2010/main" val="1653315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242913-6D4E-4EB1-B9BD-7464935EDC04}" type="slidenum">
              <a:rPr lang="en-GB" smtClean="0"/>
              <a:t>6</a:t>
            </a:fld>
            <a:endParaRPr lang="en-GB"/>
          </a:p>
        </p:txBody>
      </p:sp>
    </p:spTree>
    <p:extLst>
      <p:ext uri="{BB962C8B-B14F-4D97-AF65-F5344CB8AC3E}">
        <p14:creationId xmlns:p14="http://schemas.microsoft.com/office/powerpoint/2010/main" val="1653315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5ACEA-31B0-1DAF-6138-0B125EB2B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DAE0FE-E411-ADBC-D468-02BBFB58E6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4D9EE4-7885-9B0B-DE99-80448AA6277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CC0B888-B070-E669-1E8A-81301940510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42913-6D4E-4EB1-B9BD-7464935EDC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44052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242913-6D4E-4EB1-B9BD-7464935EDC04}" type="slidenum">
              <a:rPr lang="en-GB" smtClean="0"/>
              <a:t>8</a:t>
            </a:fld>
            <a:endParaRPr lang="en-GB"/>
          </a:p>
        </p:txBody>
      </p:sp>
    </p:spTree>
    <p:extLst>
      <p:ext uri="{BB962C8B-B14F-4D97-AF65-F5344CB8AC3E}">
        <p14:creationId xmlns:p14="http://schemas.microsoft.com/office/powerpoint/2010/main" val="932713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4B198-C373-1A3B-BB0A-E3A2F9E478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F0BC8B-8A51-530B-DCC9-EBF368FC3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944298-AF9B-F6C3-FAD3-51F173CE553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345AA45-65E6-65F5-0964-6795258F3C1F}"/>
              </a:ext>
            </a:extLst>
          </p:cNvPr>
          <p:cNvSpPr>
            <a:spLocks noGrp="1"/>
          </p:cNvSpPr>
          <p:nvPr>
            <p:ph type="sldNum" sz="quarter" idx="5"/>
          </p:nvPr>
        </p:nvSpPr>
        <p:spPr/>
        <p:txBody>
          <a:bodyPr/>
          <a:lstStyle/>
          <a:p>
            <a:fld id="{4B242913-6D4E-4EB1-B9BD-7464935EDC04}" type="slidenum">
              <a:rPr lang="en-GB" smtClean="0"/>
              <a:t>9</a:t>
            </a:fld>
            <a:endParaRPr lang="en-GB"/>
          </a:p>
        </p:txBody>
      </p:sp>
    </p:spTree>
    <p:extLst>
      <p:ext uri="{BB962C8B-B14F-4D97-AF65-F5344CB8AC3E}">
        <p14:creationId xmlns:p14="http://schemas.microsoft.com/office/powerpoint/2010/main" val="453235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242913-6D4E-4EB1-B9BD-7464935EDC04}" type="slidenum">
              <a:rPr lang="en-GB" smtClean="0"/>
              <a:t>10</a:t>
            </a:fld>
            <a:endParaRPr lang="en-GB"/>
          </a:p>
        </p:txBody>
      </p:sp>
    </p:spTree>
    <p:extLst>
      <p:ext uri="{BB962C8B-B14F-4D97-AF65-F5344CB8AC3E}">
        <p14:creationId xmlns:p14="http://schemas.microsoft.com/office/powerpoint/2010/main" val="899857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376B0-25E5-3416-A721-525FB18165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1E5BEB-CEAF-AC5B-DC82-1EEFABA004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EE12B4-6C87-1E78-D2F6-0B89552798E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15D1BF2-2862-E59E-2877-41D5D3630909}"/>
              </a:ext>
            </a:extLst>
          </p:cNvPr>
          <p:cNvSpPr>
            <a:spLocks noGrp="1"/>
          </p:cNvSpPr>
          <p:nvPr>
            <p:ph type="sldNum" sz="quarter" idx="5"/>
          </p:nvPr>
        </p:nvSpPr>
        <p:spPr/>
        <p:txBody>
          <a:bodyPr/>
          <a:lstStyle/>
          <a:p>
            <a:fld id="{4B242913-6D4E-4EB1-B9BD-7464935EDC04}" type="slidenum">
              <a:rPr lang="en-GB" smtClean="0"/>
              <a:t>11</a:t>
            </a:fld>
            <a:endParaRPr lang="en-GB"/>
          </a:p>
        </p:txBody>
      </p:sp>
    </p:spTree>
    <p:extLst>
      <p:ext uri="{BB962C8B-B14F-4D97-AF65-F5344CB8AC3E}">
        <p14:creationId xmlns:p14="http://schemas.microsoft.com/office/powerpoint/2010/main" val="4022419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1950D-6965-BCF8-6D31-DE5C616C89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3E0A8F3-DC68-CA96-CB49-BB084D641F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4A35337-46C7-48D9-097B-C1CC4F6CE137}"/>
              </a:ext>
            </a:extLst>
          </p:cNvPr>
          <p:cNvSpPr>
            <a:spLocks noGrp="1"/>
          </p:cNvSpPr>
          <p:nvPr>
            <p:ph type="dt" sz="half" idx="10"/>
          </p:nvPr>
        </p:nvSpPr>
        <p:spPr/>
        <p:txBody>
          <a:bodyPr/>
          <a:lstStyle/>
          <a:p>
            <a:fld id="{A92CA646-949D-4787-BB7C-D7B520B6FA67}" type="datetime1">
              <a:rPr lang="en-GB" smtClean="0"/>
              <a:t>08/09/2025</a:t>
            </a:fld>
            <a:endParaRPr lang="en-GB"/>
          </a:p>
        </p:txBody>
      </p:sp>
      <p:sp>
        <p:nvSpPr>
          <p:cNvPr id="5" name="Footer Placeholder 4">
            <a:extLst>
              <a:ext uri="{FF2B5EF4-FFF2-40B4-BE49-F238E27FC236}">
                <a16:creationId xmlns:a16="http://schemas.microsoft.com/office/drawing/2014/main" id="{7346D2A7-D5FC-22EE-BBDF-CFA3E0F230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51C31A-ABB7-D1E8-7023-A776480B1D21}"/>
              </a:ext>
            </a:extLst>
          </p:cNvPr>
          <p:cNvSpPr>
            <a:spLocks noGrp="1"/>
          </p:cNvSpPr>
          <p:nvPr>
            <p:ph type="sldNum" sz="quarter" idx="12"/>
          </p:nvPr>
        </p:nvSpPr>
        <p:spPr/>
        <p:txBody>
          <a:bodyPr/>
          <a:lstStyle/>
          <a:p>
            <a:fld id="{F4BD0E93-1066-4646-AD4C-8C9E524FF531}" type="slidenum">
              <a:rPr lang="en-GB" smtClean="0"/>
              <a:t>‹#›</a:t>
            </a:fld>
            <a:endParaRPr lang="en-GB"/>
          </a:p>
        </p:txBody>
      </p:sp>
    </p:spTree>
    <p:extLst>
      <p:ext uri="{BB962C8B-B14F-4D97-AF65-F5344CB8AC3E}">
        <p14:creationId xmlns:p14="http://schemas.microsoft.com/office/powerpoint/2010/main" val="1900954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3C1C3-9A94-2AF2-98D8-6FF2447662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DB65A40-65BC-C905-9B95-21D62E068F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352496-5925-5117-9330-61E2644D2BAB}"/>
              </a:ext>
            </a:extLst>
          </p:cNvPr>
          <p:cNvSpPr>
            <a:spLocks noGrp="1"/>
          </p:cNvSpPr>
          <p:nvPr>
            <p:ph type="dt" sz="half" idx="10"/>
          </p:nvPr>
        </p:nvSpPr>
        <p:spPr/>
        <p:txBody>
          <a:bodyPr/>
          <a:lstStyle/>
          <a:p>
            <a:fld id="{F835C884-CDAD-4439-8E1A-2F8BBB90EF88}" type="datetime1">
              <a:rPr lang="en-GB" smtClean="0"/>
              <a:t>08/09/2025</a:t>
            </a:fld>
            <a:endParaRPr lang="en-GB"/>
          </a:p>
        </p:txBody>
      </p:sp>
      <p:sp>
        <p:nvSpPr>
          <p:cNvPr id="5" name="Footer Placeholder 4">
            <a:extLst>
              <a:ext uri="{FF2B5EF4-FFF2-40B4-BE49-F238E27FC236}">
                <a16:creationId xmlns:a16="http://schemas.microsoft.com/office/drawing/2014/main" id="{D9218FF9-4893-8CB6-C177-1E81DBE987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9D493D-1CE9-1AD2-8371-2C9271835A68}"/>
              </a:ext>
            </a:extLst>
          </p:cNvPr>
          <p:cNvSpPr>
            <a:spLocks noGrp="1"/>
          </p:cNvSpPr>
          <p:nvPr>
            <p:ph type="sldNum" sz="quarter" idx="12"/>
          </p:nvPr>
        </p:nvSpPr>
        <p:spPr/>
        <p:txBody>
          <a:bodyPr/>
          <a:lstStyle/>
          <a:p>
            <a:fld id="{F4BD0E93-1066-4646-AD4C-8C9E524FF531}" type="slidenum">
              <a:rPr lang="en-GB" smtClean="0"/>
              <a:t>‹#›</a:t>
            </a:fld>
            <a:endParaRPr lang="en-GB"/>
          </a:p>
        </p:txBody>
      </p:sp>
    </p:spTree>
    <p:extLst>
      <p:ext uri="{BB962C8B-B14F-4D97-AF65-F5344CB8AC3E}">
        <p14:creationId xmlns:p14="http://schemas.microsoft.com/office/powerpoint/2010/main" val="93173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C5C6F4-E6B5-ED7D-61F6-82BEE300A4F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07476A3-56D5-C22F-D452-CCBF696150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219B06-93FB-6B1D-A7BB-A179B37B0096}"/>
              </a:ext>
            </a:extLst>
          </p:cNvPr>
          <p:cNvSpPr>
            <a:spLocks noGrp="1"/>
          </p:cNvSpPr>
          <p:nvPr>
            <p:ph type="dt" sz="half" idx="10"/>
          </p:nvPr>
        </p:nvSpPr>
        <p:spPr/>
        <p:txBody>
          <a:bodyPr/>
          <a:lstStyle/>
          <a:p>
            <a:fld id="{665E597C-9545-4312-80CC-19C884D18016}" type="datetime1">
              <a:rPr lang="en-GB" smtClean="0"/>
              <a:t>08/09/2025</a:t>
            </a:fld>
            <a:endParaRPr lang="en-GB"/>
          </a:p>
        </p:txBody>
      </p:sp>
      <p:sp>
        <p:nvSpPr>
          <p:cNvPr id="5" name="Footer Placeholder 4">
            <a:extLst>
              <a:ext uri="{FF2B5EF4-FFF2-40B4-BE49-F238E27FC236}">
                <a16:creationId xmlns:a16="http://schemas.microsoft.com/office/drawing/2014/main" id="{3B3495E2-65E4-3470-7ACC-F85CF755D6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5FDA37-4BB4-D935-1B1E-9008B5AFC6F2}"/>
              </a:ext>
            </a:extLst>
          </p:cNvPr>
          <p:cNvSpPr>
            <a:spLocks noGrp="1"/>
          </p:cNvSpPr>
          <p:nvPr>
            <p:ph type="sldNum" sz="quarter" idx="12"/>
          </p:nvPr>
        </p:nvSpPr>
        <p:spPr/>
        <p:txBody>
          <a:bodyPr/>
          <a:lstStyle/>
          <a:p>
            <a:fld id="{F4BD0E93-1066-4646-AD4C-8C9E524FF531}" type="slidenum">
              <a:rPr lang="en-GB" smtClean="0"/>
              <a:t>‹#›</a:t>
            </a:fld>
            <a:endParaRPr lang="en-GB"/>
          </a:p>
        </p:txBody>
      </p:sp>
    </p:spTree>
    <p:extLst>
      <p:ext uri="{BB962C8B-B14F-4D97-AF65-F5344CB8AC3E}">
        <p14:creationId xmlns:p14="http://schemas.microsoft.com/office/powerpoint/2010/main" val="3990255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pic">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0E360EF-CEE5-41EB-8C2E-E1946DF21496}"/>
              </a:ext>
            </a:extLst>
          </p:cNvPr>
          <p:cNvGrpSpPr/>
          <p:nvPr userDrawn="1"/>
        </p:nvGrpSpPr>
        <p:grpSpPr>
          <a:xfrm>
            <a:off x="7581799" y="4421775"/>
            <a:ext cx="4610201" cy="2436225"/>
            <a:chOff x="7581799" y="4421775"/>
            <a:chExt cx="4610201" cy="2436225"/>
          </a:xfrm>
        </p:grpSpPr>
        <p:grpSp>
          <p:nvGrpSpPr>
            <p:cNvPr id="39" name="Group 38">
              <a:extLst>
                <a:ext uri="{FF2B5EF4-FFF2-40B4-BE49-F238E27FC236}">
                  <a16:creationId xmlns:a16="http://schemas.microsoft.com/office/drawing/2014/main" id="{BEDBA84F-8EA8-481E-858A-9668CAB7A6AF}"/>
                </a:ext>
              </a:extLst>
            </p:cNvPr>
            <p:cNvGrpSpPr/>
            <p:nvPr userDrawn="1"/>
          </p:nvGrpSpPr>
          <p:grpSpPr>
            <a:xfrm>
              <a:off x="7581799" y="4421775"/>
              <a:ext cx="4610201" cy="2436225"/>
              <a:chOff x="-2399815" y="1795775"/>
              <a:chExt cx="4610201" cy="2436225"/>
            </a:xfrm>
          </p:grpSpPr>
          <p:sp>
            <p:nvSpPr>
              <p:cNvPr id="74" name="Freeform: Shape 73">
                <a:extLst>
                  <a:ext uri="{FF2B5EF4-FFF2-40B4-BE49-F238E27FC236}">
                    <a16:creationId xmlns:a16="http://schemas.microsoft.com/office/drawing/2014/main" id="{814588E2-D3CA-40C1-AEB2-C1BAEE3E41CC}"/>
                  </a:ext>
                </a:extLst>
              </p:cNvPr>
              <p:cNvSpPr/>
              <p:nvPr userDrawn="1"/>
            </p:nvSpPr>
            <p:spPr>
              <a:xfrm>
                <a:off x="-57672" y="1795775"/>
                <a:ext cx="2268057" cy="941415"/>
              </a:xfrm>
              <a:custGeom>
                <a:avLst/>
                <a:gdLst>
                  <a:gd name="connsiteX0" fmla="*/ 1945957 w 1945957"/>
                  <a:gd name="connsiteY0" fmla="*/ 0 h 807719"/>
                  <a:gd name="connsiteX1" fmla="*/ 1214438 w 1945957"/>
                  <a:gd name="connsiteY1" fmla="*/ 731520 h 807719"/>
                  <a:gd name="connsiteX2" fmla="*/ 38100 w 1945957"/>
                  <a:gd name="connsiteY2" fmla="*/ 731520 h 807719"/>
                  <a:gd name="connsiteX3" fmla="*/ 0 w 1945957"/>
                  <a:gd name="connsiteY3" fmla="*/ 769620 h 807719"/>
                  <a:gd name="connsiteX4" fmla="*/ 38100 w 1945957"/>
                  <a:gd name="connsiteY4" fmla="*/ 807720 h 807719"/>
                  <a:gd name="connsiteX5" fmla="*/ 1229677 w 1945957"/>
                  <a:gd name="connsiteY5" fmla="*/ 807720 h 807719"/>
                  <a:gd name="connsiteX6" fmla="*/ 1256348 w 1945957"/>
                  <a:gd name="connsiteY6" fmla="*/ 796290 h 807719"/>
                  <a:gd name="connsiteX7" fmla="*/ 1945957 w 1945957"/>
                  <a:gd name="connsiteY7" fmla="*/ 107633 h 807719"/>
                  <a:gd name="connsiteX8" fmla="*/ 1945957 w 1945957"/>
                  <a:gd name="connsiteY8" fmla="*/ 0 h 80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5957" h="807719">
                    <a:moveTo>
                      <a:pt x="1945957" y="0"/>
                    </a:moveTo>
                    <a:lnTo>
                      <a:pt x="1214438" y="731520"/>
                    </a:lnTo>
                    <a:lnTo>
                      <a:pt x="38100" y="731520"/>
                    </a:lnTo>
                    <a:cubicBezTo>
                      <a:pt x="17145" y="731520"/>
                      <a:pt x="0" y="748665"/>
                      <a:pt x="0" y="769620"/>
                    </a:cubicBezTo>
                    <a:cubicBezTo>
                      <a:pt x="0" y="790575"/>
                      <a:pt x="17145" y="807720"/>
                      <a:pt x="38100" y="807720"/>
                    </a:cubicBezTo>
                    <a:lnTo>
                      <a:pt x="1229677" y="807720"/>
                    </a:lnTo>
                    <a:cubicBezTo>
                      <a:pt x="1240155" y="807720"/>
                      <a:pt x="1249680" y="803910"/>
                      <a:pt x="1256348" y="796290"/>
                    </a:cubicBezTo>
                    <a:lnTo>
                      <a:pt x="1945957" y="107633"/>
                    </a:lnTo>
                    <a:lnTo>
                      <a:pt x="1945957" y="0"/>
                    </a:lnTo>
                    <a:close/>
                  </a:path>
                </a:pathLst>
              </a:custGeom>
              <a:solidFill>
                <a:srgbClr val="FFFFFF"/>
              </a:solidFill>
              <a:ln w="9525" cap="flat">
                <a:noFill/>
                <a:prstDash val="solid"/>
                <a:miter/>
              </a:ln>
            </p:spPr>
            <p:txBody>
              <a:bodyPr rtlCol="0" anchor="ctr"/>
              <a:lstStyle/>
              <a:p>
                <a:endParaRPr lang="en-GB"/>
              </a:p>
            </p:txBody>
          </p:sp>
          <p:sp>
            <p:nvSpPr>
              <p:cNvPr id="75" name="Freeform: Shape 74">
                <a:extLst>
                  <a:ext uri="{FF2B5EF4-FFF2-40B4-BE49-F238E27FC236}">
                    <a16:creationId xmlns:a16="http://schemas.microsoft.com/office/drawing/2014/main" id="{CCDD0079-BA7D-4D37-9306-1288C678E9AE}"/>
                  </a:ext>
                </a:extLst>
              </p:cNvPr>
              <p:cNvSpPr/>
              <p:nvPr userDrawn="1"/>
            </p:nvSpPr>
            <p:spPr>
              <a:xfrm>
                <a:off x="-2399815" y="2031662"/>
                <a:ext cx="4610201" cy="2200338"/>
              </a:xfrm>
              <a:custGeom>
                <a:avLst/>
                <a:gdLst>
                  <a:gd name="connsiteX0" fmla="*/ 4610201 w 4610201"/>
                  <a:gd name="connsiteY0" fmla="*/ 0 h 2200338"/>
                  <a:gd name="connsiteX1" fmla="*/ 4610201 w 4610201"/>
                  <a:gd name="connsiteY1" fmla="*/ 2200338 h 2200338"/>
                  <a:gd name="connsiteX2" fmla="*/ 2634863 w 4610201"/>
                  <a:gd name="connsiteY2" fmla="*/ 2200338 h 2200338"/>
                  <a:gd name="connsiteX3" fmla="*/ 0 w 4610201"/>
                  <a:gd name="connsiteY3" fmla="*/ 2200338 h 2200338"/>
                  <a:gd name="connsiteX4" fmla="*/ 1224508 w 4610201"/>
                  <a:gd name="connsiteY4" fmla="*/ 975832 h 2200338"/>
                  <a:gd name="connsiteX5" fmla="*/ 1685224 w 4610201"/>
                  <a:gd name="connsiteY5" fmla="*/ 784884 h 2200338"/>
                  <a:gd name="connsiteX6" fmla="*/ 2634863 w 4610201"/>
                  <a:gd name="connsiteY6" fmla="*/ 784884 h 2200338"/>
                  <a:gd name="connsiteX7" fmla="*/ 3825318 w 4610201"/>
                  <a:gd name="connsiteY7" fmla="*/ 784884 h 220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10201" h="2200338">
                    <a:moveTo>
                      <a:pt x="4610201" y="0"/>
                    </a:moveTo>
                    <a:lnTo>
                      <a:pt x="4610201" y="2200338"/>
                    </a:lnTo>
                    <a:lnTo>
                      <a:pt x="2634863" y="2200338"/>
                    </a:lnTo>
                    <a:lnTo>
                      <a:pt x="0" y="2200338"/>
                    </a:lnTo>
                    <a:lnTo>
                      <a:pt x="1224508" y="975832"/>
                    </a:lnTo>
                    <a:cubicBezTo>
                      <a:pt x="1346625" y="853714"/>
                      <a:pt x="1512039" y="784884"/>
                      <a:pt x="1685224" y="784884"/>
                    </a:cubicBezTo>
                    <a:lnTo>
                      <a:pt x="2634863" y="784884"/>
                    </a:lnTo>
                    <a:lnTo>
                      <a:pt x="3825318" y="784884"/>
                    </a:lnTo>
                    <a:close/>
                  </a:path>
                </a:pathLst>
              </a:custGeom>
              <a:solidFill>
                <a:schemeClr val="accent2"/>
              </a:solidFill>
              <a:ln w="28575" cap="flat">
                <a:solidFill>
                  <a:schemeClr val="accent2"/>
                </a:solidFill>
                <a:prstDash val="solid"/>
                <a:miter/>
              </a:ln>
            </p:spPr>
            <p:txBody>
              <a:bodyPr rtlCol="0" anchor="ctr"/>
              <a:lstStyle/>
              <a:p>
                <a:endParaRPr lang="en-GB"/>
              </a:p>
            </p:txBody>
          </p:sp>
        </p:grpSp>
        <p:pic>
          <p:nvPicPr>
            <p:cNvPr id="38" name="Graphic 37">
              <a:extLst>
                <a:ext uri="{FF2B5EF4-FFF2-40B4-BE49-F238E27FC236}">
                  <a16:creationId xmlns:a16="http://schemas.microsoft.com/office/drawing/2014/main" id="{73EF12DC-8C27-44CB-8306-4854448F8FC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79083" y="5654306"/>
              <a:ext cx="2753080" cy="896597"/>
            </a:xfrm>
            <a:prstGeom prst="rect">
              <a:avLst/>
            </a:prstGeom>
          </p:spPr>
        </p:pic>
      </p:grpSp>
      <p:sp>
        <p:nvSpPr>
          <p:cNvPr id="150" name="Freeform: Shape 149">
            <a:extLst>
              <a:ext uri="{FF2B5EF4-FFF2-40B4-BE49-F238E27FC236}">
                <a16:creationId xmlns:a16="http://schemas.microsoft.com/office/drawing/2014/main" id="{F63B9805-7F54-4534-8DF4-4E9B63E47865}"/>
              </a:ext>
            </a:extLst>
          </p:cNvPr>
          <p:cNvSpPr/>
          <p:nvPr userDrawn="1"/>
        </p:nvSpPr>
        <p:spPr>
          <a:xfrm>
            <a:off x="828243" y="-6976"/>
            <a:ext cx="624144" cy="2031937"/>
          </a:xfrm>
          <a:custGeom>
            <a:avLst/>
            <a:gdLst>
              <a:gd name="connsiteX0" fmla="*/ 434287 w 624144"/>
              <a:gd name="connsiteY0" fmla="*/ 0 h 2031937"/>
              <a:gd name="connsiteX1" fmla="*/ 624144 w 624144"/>
              <a:gd name="connsiteY1" fmla="*/ 0 h 2031937"/>
              <a:gd name="connsiteX2" fmla="*/ 624144 w 624144"/>
              <a:gd name="connsiteY2" fmla="*/ 550702 h 2031937"/>
              <a:gd name="connsiteX3" fmla="*/ 624144 w 624144"/>
              <a:gd name="connsiteY3" fmla="*/ 555653 h 2031937"/>
              <a:gd name="connsiteX4" fmla="*/ 594592 w 624144"/>
              <a:gd name="connsiteY4" fmla="*/ 622052 h 2031937"/>
              <a:gd name="connsiteX5" fmla="*/ 587778 w 624144"/>
              <a:gd name="connsiteY5" fmla="*/ 626392 h 2031937"/>
              <a:gd name="connsiteX6" fmla="*/ 189890 w 624144"/>
              <a:gd name="connsiteY6" fmla="*/ 1024281 h 2031937"/>
              <a:gd name="connsiteX7" fmla="*/ 189890 w 624144"/>
              <a:gd name="connsiteY7" fmla="*/ 1934501 h 2031937"/>
              <a:gd name="connsiteX8" fmla="*/ 189890 w 624144"/>
              <a:gd name="connsiteY8" fmla="*/ 1939452 h 2031937"/>
              <a:gd name="connsiteX9" fmla="*/ 92485 w 624144"/>
              <a:gd name="connsiteY9" fmla="*/ 2031905 h 2031937"/>
              <a:gd name="connsiteX10" fmla="*/ 32 w 624144"/>
              <a:gd name="connsiteY10" fmla="*/ 1934501 h 2031937"/>
              <a:gd name="connsiteX11" fmla="*/ 32 w 624144"/>
              <a:gd name="connsiteY11" fmla="*/ 984955 h 2031937"/>
              <a:gd name="connsiteX12" fmla="*/ 7252 w 624144"/>
              <a:gd name="connsiteY12" fmla="*/ 948645 h 2031937"/>
              <a:gd name="connsiteX13" fmla="*/ 26499 w 624144"/>
              <a:gd name="connsiteY13" fmla="*/ 919816 h 2031937"/>
              <a:gd name="connsiteX14" fmla="*/ 27817 w 624144"/>
              <a:gd name="connsiteY14" fmla="*/ 917781 h 2031937"/>
              <a:gd name="connsiteX15" fmla="*/ 434287 w 624144"/>
              <a:gd name="connsiteY15" fmla="*/ 511311 h 203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4144" h="2031937">
                <a:moveTo>
                  <a:pt x="434287" y="0"/>
                </a:moveTo>
                <a:lnTo>
                  <a:pt x="624144" y="0"/>
                </a:lnTo>
                <a:lnTo>
                  <a:pt x="624144" y="550702"/>
                </a:lnTo>
                <a:lnTo>
                  <a:pt x="624144" y="555653"/>
                </a:lnTo>
                <a:cubicBezTo>
                  <a:pt x="623461" y="581866"/>
                  <a:pt x="612218" y="605321"/>
                  <a:pt x="594592" y="622052"/>
                </a:cubicBezTo>
                <a:lnTo>
                  <a:pt x="587778" y="626392"/>
                </a:lnTo>
                <a:lnTo>
                  <a:pt x="189890" y="1024281"/>
                </a:lnTo>
                <a:lnTo>
                  <a:pt x="189890" y="1934501"/>
                </a:lnTo>
                <a:cubicBezTo>
                  <a:pt x="189935" y="1936151"/>
                  <a:pt x="189935" y="1937802"/>
                  <a:pt x="189890" y="1939452"/>
                </a:cubicBezTo>
                <a:cubicBezTo>
                  <a:pt x="188523" y="1991877"/>
                  <a:pt x="144917" y="2033272"/>
                  <a:pt x="92485" y="2031905"/>
                </a:cubicBezTo>
                <a:cubicBezTo>
                  <a:pt x="40060" y="2030539"/>
                  <a:pt x="-1335" y="1986926"/>
                  <a:pt x="32" y="1934501"/>
                </a:cubicBezTo>
                <a:lnTo>
                  <a:pt x="32" y="984955"/>
                </a:lnTo>
                <a:cubicBezTo>
                  <a:pt x="32" y="972375"/>
                  <a:pt x="2530" y="960050"/>
                  <a:pt x="7252" y="948645"/>
                </a:cubicBezTo>
                <a:lnTo>
                  <a:pt x="26499" y="919816"/>
                </a:lnTo>
                <a:lnTo>
                  <a:pt x="27817" y="917781"/>
                </a:lnTo>
                <a:lnTo>
                  <a:pt x="434287" y="511311"/>
                </a:lnTo>
                <a:close/>
              </a:path>
            </a:pathLst>
          </a:custGeom>
          <a:solidFill>
            <a:schemeClr val="accent2"/>
          </a:solidFill>
          <a:ln w="28575" cap="flat">
            <a:solidFill>
              <a:schemeClr val="accent2"/>
            </a:solidFill>
            <a:prstDash val="solid"/>
            <a:miter/>
          </a:ln>
        </p:spPr>
        <p:txBody>
          <a:bodyPr rtlCol="0" anchor="ctr"/>
          <a:lstStyle/>
          <a:p>
            <a:endParaRPr lang="en-GB"/>
          </a:p>
        </p:txBody>
      </p:sp>
      <p:sp>
        <p:nvSpPr>
          <p:cNvPr id="111" name="Freeform: Shape 110">
            <a:extLst>
              <a:ext uri="{FF2B5EF4-FFF2-40B4-BE49-F238E27FC236}">
                <a16:creationId xmlns:a16="http://schemas.microsoft.com/office/drawing/2014/main" id="{203381D3-C714-4BF0-AF81-0D9A6763A219}"/>
              </a:ext>
            </a:extLst>
          </p:cNvPr>
          <p:cNvSpPr/>
          <p:nvPr userDrawn="1"/>
        </p:nvSpPr>
        <p:spPr>
          <a:xfrm>
            <a:off x="815544" y="2037425"/>
            <a:ext cx="225647" cy="225648"/>
          </a:xfrm>
          <a:custGeom>
            <a:avLst/>
            <a:gdLst>
              <a:gd name="connsiteX0" fmla="*/ 189922 w 189921"/>
              <a:gd name="connsiteY0" fmla="*/ 94961 h 189922"/>
              <a:gd name="connsiteX1" fmla="*/ 94961 w 189921"/>
              <a:gd name="connsiteY1" fmla="*/ 189922 h 189922"/>
              <a:gd name="connsiteX2" fmla="*/ 0 w 189921"/>
              <a:gd name="connsiteY2" fmla="*/ 94961 h 189922"/>
              <a:gd name="connsiteX3" fmla="*/ 94961 w 189921"/>
              <a:gd name="connsiteY3" fmla="*/ 0 h 189922"/>
              <a:gd name="connsiteX4" fmla="*/ 189922 w 189921"/>
              <a:gd name="connsiteY4" fmla="*/ 94961 h 1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21" h="189922">
                <a:moveTo>
                  <a:pt x="189922" y="94961"/>
                </a:moveTo>
                <a:cubicBezTo>
                  <a:pt x="189922" y="147407"/>
                  <a:pt x="147406" y="189922"/>
                  <a:pt x="94961" y="189922"/>
                </a:cubicBezTo>
                <a:cubicBezTo>
                  <a:pt x="42515" y="189922"/>
                  <a:pt x="0" y="147407"/>
                  <a:pt x="0" y="94961"/>
                </a:cubicBezTo>
                <a:cubicBezTo>
                  <a:pt x="0" y="42515"/>
                  <a:pt x="42515" y="0"/>
                  <a:pt x="94961" y="0"/>
                </a:cubicBezTo>
                <a:cubicBezTo>
                  <a:pt x="147406" y="0"/>
                  <a:pt x="189922" y="42515"/>
                  <a:pt x="189922" y="94961"/>
                </a:cubicBezTo>
                <a:close/>
              </a:path>
            </a:pathLst>
          </a:custGeom>
          <a:solidFill>
            <a:schemeClr val="accent2"/>
          </a:solidFill>
          <a:ln w="6379" cap="flat">
            <a:noFill/>
            <a:prstDash val="solid"/>
            <a:miter/>
          </a:ln>
        </p:spPr>
        <p:txBody>
          <a:bodyPr rtlCol="0" anchor="ctr"/>
          <a:lstStyle/>
          <a:p>
            <a:endParaRPr lang="en-GB"/>
          </a:p>
        </p:txBody>
      </p:sp>
      <p:sp>
        <p:nvSpPr>
          <p:cNvPr id="112" name="Freeform: Shape 111">
            <a:extLst>
              <a:ext uri="{FF2B5EF4-FFF2-40B4-BE49-F238E27FC236}">
                <a16:creationId xmlns:a16="http://schemas.microsoft.com/office/drawing/2014/main" id="{613BE4F2-9031-44C9-ABC4-795431CA05A2}"/>
              </a:ext>
            </a:extLst>
          </p:cNvPr>
          <p:cNvSpPr/>
          <p:nvPr userDrawn="1"/>
        </p:nvSpPr>
        <p:spPr>
          <a:xfrm>
            <a:off x="815544" y="2481259"/>
            <a:ext cx="225647" cy="225648"/>
          </a:xfrm>
          <a:custGeom>
            <a:avLst/>
            <a:gdLst>
              <a:gd name="connsiteX0" fmla="*/ 189922 w 189921"/>
              <a:gd name="connsiteY0" fmla="*/ 94961 h 189922"/>
              <a:gd name="connsiteX1" fmla="*/ 94961 w 189921"/>
              <a:gd name="connsiteY1" fmla="*/ 189922 h 189922"/>
              <a:gd name="connsiteX2" fmla="*/ 0 w 189921"/>
              <a:gd name="connsiteY2" fmla="*/ 94961 h 189922"/>
              <a:gd name="connsiteX3" fmla="*/ 94961 w 189921"/>
              <a:gd name="connsiteY3" fmla="*/ 0 h 189922"/>
              <a:gd name="connsiteX4" fmla="*/ 189922 w 189921"/>
              <a:gd name="connsiteY4" fmla="*/ 94961 h 1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21" h="189922">
                <a:moveTo>
                  <a:pt x="189922" y="94961"/>
                </a:moveTo>
                <a:cubicBezTo>
                  <a:pt x="189922" y="147407"/>
                  <a:pt x="147406" y="189922"/>
                  <a:pt x="94961" y="189922"/>
                </a:cubicBezTo>
                <a:cubicBezTo>
                  <a:pt x="42515" y="189922"/>
                  <a:pt x="0" y="147407"/>
                  <a:pt x="0" y="94961"/>
                </a:cubicBezTo>
                <a:cubicBezTo>
                  <a:pt x="0" y="42516"/>
                  <a:pt x="42515" y="0"/>
                  <a:pt x="94961" y="0"/>
                </a:cubicBezTo>
                <a:cubicBezTo>
                  <a:pt x="147406" y="0"/>
                  <a:pt x="189922" y="42516"/>
                  <a:pt x="189922" y="94961"/>
                </a:cubicBezTo>
                <a:close/>
              </a:path>
            </a:pathLst>
          </a:custGeom>
          <a:solidFill>
            <a:schemeClr val="accent4"/>
          </a:solidFill>
          <a:ln w="6379" cap="flat">
            <a:noFill/>
            <a:prstDash val="solid"/>
            <a:miter/>
          </a:ln>
        </p:spPr>
        <p:txBody>
          <a:bodyPr rtlCol="0" anchor="ctr"/>
          <a:lstStyle/>
          <a:p>
            <a:endParaRPr lang="en-GB"/>
          </a:p>
        </p:txBody>
      </p:sp>
      <p:sp>
        <p:nvSpPr>
          <p:cNvPr id="113" name="Freeform: Shape 112">
            <a:extLst>
              <a:ext uri="{FF2B5EF4-FFF2-40B4-BE49-F238E27FC236}">
                <a16:creationId xmlns:a16="http://schemas.microsoft.com/office/drawing/2014/main" id="{E0FF03F2-0E2D-4028-AE6C-D1AB5A32FE2B}"/>
              </a:ext>
            </a:extLst>
          </p:cNvPr>
          <p:cNvSpPr/>
          <p:nvPr userDrawn="1"/>
        </p:nvSpPr>
        <p:spPr>
          <a:xfrm>
            <a:off x="815544" y="2703177"/>
            <a:ext cx="225647" cy="225648"/>
          </a:xfrm>
          <a:custGeom>
            <a:avLst/>
            <a:gdLst>
              <a:gd name="connsiteX0" fmla="*/ 189922 w 189921"/>
              <a:gd name="connsiteY0" fmla="*/ 94961 h 189922"/>
              <a:gd name="connsiteX1" fmla="*/ 94961 w 189921"/>
              <a:gd name="connsiteY1" fmla="*/ 189922 h 189922"/>
              <a:gd name="connsiteX2" fmla="*/ 0 w 189921"/>
              <a:gd name="connsiteY2" fmla="*/ 94961 h 189922"/>
              <a:gd name="connsiteX3" fmla="*/ 94961 w 189921"/>
              <a:gd name="connsiteY3" fmla="*/ 0 h 189922"/>
              <a:gd name="connsiteX4" fmla="*/ 189922 w 189921"/>
              <a:gd name="connsiteY4" fmla="*/ 94961 h 1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21" h="189922">
                <a:moveTo>
                  <a:pt x="189922" y="94961"/>
                </a:moveTo>
                <a:cubicBezTo>
                  <a:pt x="189922" y="147407"/>
                  <a:pt x="147406" y="189922"/>
                  <a:pt x="94961" y="189922"/>
                </a:cubicBezTo>
                <a:cubicBezTo>
                  <a:pt x="42515" y="189922"/>
                  <a:pt x="0" y="147407"/>
                  <a:pt x="0" y="94961"/>
                </a:cubicBezTo>
                <a:cubicBezTo>
                  <a:pt x="0" y="42515"/>
                  <a:pt x="42515" y="0"/>
                  <a:pt x="94961" y="0"/>
                </a:cubicBezTo>
                <a:cubicBezTo>
                  <a:pt x="147406" y="0"/>
                  <a:pt x="189922" y="42515"/>
                  <a:pt x="189922" y="94961"/>
                </a:cubicBezTo>
                <a:close/>
              </a:path>
            </a:pathLst>
          </a:custGeom>
          <a:solidFill>
            <a:schemeClr val="accent5"/>
          </a:solidFill>
          <a:ln w="6379" cap="flat">
            <a:noFill/>
            <a:prstDash val="solid"/>
            <a:miter/>
          </a:ln>
        </p:spPr>
        <p:txBody>
          <a:bodyPr rtlCol="0" anchor="ctr"/>
          <a:lstStyle/>
          <a:p>
            <a:endParaRPr lang="en-GB"/>
          </a:p>
        </p:txBody>
      </p:sp>
      <p:sp>
        <p:nvSpPr>
          <p:cNvPr id="114" name="Freeform: Shape 113">
            <a:extLst>
              <a:ext uri="{FF2B5EF4-FFF2-40B4-BE49-F238E27FC236}">
                <a16:creationId xmlns:a16="http://schemas.microsoft.com/office/drawing/2014/main" id="{A4A58D59-24B0-4466-836F-21BBBE915C11}"/>
              </a:ext>
            </a:extLst>
          </p:cNvPr>
          <p:cNvSpPr/>
          <p:nvPr userDrawn="1"/>
        </p:nvSpPr>
        <p:spPr>
          <a:xfrm>
            <a:off x="815544" y="2259342"/>
            <a:ext cx="225647" cy="225648"/>
          </a:xfrm>
          <a:custGeom>
            <a:avLst/>
            <a:gdLst>
              <a:gd name="connsiteX0" fmla="*/ 189922 w 189921"/>
              <a:gd name="connsiteY0" fmla="*/ 94961 h 189922"/>
              <a:gd name="connsiteX1" fmla="*/ 94961 w 189921"/>
              <a:gd name="connsiteY1" fmla="*/ 189922 h 189922"/>
              <a:gd name="connsiteX2" fmla="*/ 0 w 189921"/>
              <a:gd name="connsiteY2" fmla="*/ 94961 h 189922"/>
              <a:gd name="connsiteX3" fmla="*/ 94961 w 189921"/>
              <a:gd name="connsiteY3" fmla="*/ 0 h 189922"/>
              <a:gd name="connsiteX4" fmla="*/ 189922 w 189921"/>
              <a:gd name="connsiteY4" fmla="*/ 94961 h 1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21" h="189922">
                <a:moveTo>
                  <a:pt x="189922" y="94961"/>
                </a:moveTo>
                <a:cubicBezTo>
                  <a:pt x="189922" y="147407"/>
                  <a:pt x="147406" y="189922"/>
                  <a:pt x="94961" y="189922"/>
                </a:cubicBezTo>
                <a:cubicBezTo>
                  <a:pt x="42515" y="189922"/>
                  <a:pt x="0" y="147407"/>
                  <a:pt x="0" y="94961"/>
                </a:cubicBezTo>
                <a:cubicBezTo>
                  <a:pt x="0" y="42515"/>
                  <a:pt x="42515" y="0"/>
                  <a:pt x="94961" y="0"/>
                </a:cubicBezTo>
                <a:cubicBezTo>
                  <a:pt x="147406" y="0"/>
                  <a:pt x="189922" y="42515"/>
                  <a:pt x="189922" y="94961"/>
                </a:cubicBezTo>
                <a:close/>
              </a:path>
            </a:pathLst>
          </a:custGeom>
          <a:solidFill>
            <a:schemeClr val="accent3"/>
          </a:solidFill>
          <a:ln w="6379" cap="flat">
            <a:noFill/>
            <a:prstDash val="solid"/>
            <a:miter/>
          </a:ln>
        </p:spPr>
        <p:txBody>
          <a:bodyPr rtlCol="0" anchor="ctr"/>
          <a:lstStyle/>
          <a:p>
            <a:endParaRPr lang="en-GB"/>
          </a:p>
        </p:txBody>
      </p:sp>
      <p:sp>
        <p:nvSpPr>
          <p:cNvPr id="151" name="Freeform: Shape 150">
            <a:extLst>
              <a:ext uri="{FF2B5EF4-FFF2-40B4-BE49-F238E27FC236}">
                <a16:creationId xmlns:a16="http://schemas.microsoft.com/office/drawing/2014/main" id="{15858299-7E8C-4EB1-9AB7-2F66321E1486}"/>
              </a:ext>
            </a:extLst>
          </p:cNvPr>
          <p:cNvSpPr/>
          <p:nvPr userDrawn="1"/>
        </p:nvSpPr>
        <p:spPr>
          <a:xfrm>
            <a:off x="680716" y="-6976"/>
            <a:ext cx="472098" cy="2460049"/>
          </a:xfrm>
          <a:custGeom>
            <a:avLst/>
            <a:gdLst>
              <a:gd name="connsiteX0" fmla="*/ 434093 w 472098"/>
              <a:gd name="connsiteY0" fmla="*/ 0 h 2460049"/>
              <a:gd name="connsiteX1" fmla="*/ 472065 w 472098"/>
              <a:gd name="connsiteY1" fmla="*/ 0 h 2460049"/>
              <a:gd name="connsiteX2" fmla="*/ 472065 w 472098"/>
              <a:gd name="connsiteY2" fmla="*/ 469789 h 2460049"/>
              <a:gd name="connsiteX3" fmla="*/ 472065 w 472098"/>
              <a:gd name="connsiteY3" fmla="*/ 472000 h 2460049"/>
              <a:gd name="connsiteX4" fmla="*/ 466743 w 472098"/>
              <a:gd name="connsiteY4" fmla="*/ 482991 h 2460049"/>
              <a:gd name="connsiteX5" fmla="*/ 466713 w 472098"/>
              <a:gd name="connsiteY5" fmla="*/ 483068 h 2460049"/>
              <a:gd name="connsiteX6" fmla="*/ 466699 w 472098"/>
              <a:gd name="connsiteY6" fmla="*/ 483082 h 2460049"/>
              <a:gd name="connsiteX7" fmla="*/ 465721 w 472098"/>
              <a:gd name="connsiteY7" fmla="*/ 485102 h 2460049"/>
              <a:gd name="connsiteX8" fmla="*/ 464124 w 472098"/>
              <a:gd name="connsiteY8" fmla="*/ 485658 h 2460049"/>
              <a:gd name="connsiteX9" fmla="*/ 38004 w 472098"/>
              <a:gd name="connsiteY9" fmla="*/ 911778 h 2460049"/>
              <a:gd name="connsiteX10" fmla="*/ 38004 w 472098"/>
              <a:gd name="connsiteY10" fmla="*/ 2439922 h 2460049"/>
              <a:gd name="connsiteX11" fmla="*/ 38004 w 472098"/>
              <a:gd name="connsiteY11" fmla="*/ 2442134 h 2460049"/>
              <a:gd name="connsiteX12" fmla="*/ 17909 w 472098"/>
              <a:gd name="connsiteY12" fmla="*/ 2460017 h 2460049"/>
              <a:gd name="connsiteX13" fmla="*/ 32 w 472098"/>
              <a:gd name="connsiteY13" fmla="*/ 2439922 h 2460049"/>
              <a:gd name="connsiteX14" fmla="*/ 32 w 472098"/>
              <a:gd name="connsiteY14" fmla="*/ 904107 h 2460049"/>
              <a:gd name="connsiteX15" fmla="*/ 4958 w 472098"/>
              <a:gd name="connsiteY15" fmla="*/ 892116 h 2460049"/>
              <a:gd name="connsiteX16" fmla="*/ 5074 w 472098"/>
              <a:gd name="connsiteY16" fmla="*/ 892061 h 2460049"/>
              <a:gd name="connsiteX17" fmla="*/ 5640 w 472098"/>
              <a:gd name="connsiteY17" fmla="*/ 890440 h 2460049"/>
              <a:gd name="connsiteX18" fmla="*/ 434093 w 472098"/>
              <a:gd name="connsiteY18" fmla="*/ 461987 h 246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2098" h="2460049">
                <a:moveTo>
                  <a:pt x="434093" y="0"/>
                </a:moveTo>
                <a:lnTo>
                  <a:pt x="472065" y="0"/>
                </a:lnTo>
                <a:lnTo>
                  <a:pt x="472065" y="469789"/>
                </a:lnTo>
                <a:cubicBezTo>
                  <a:pt x="472110" y="470524"/>
                  <a:pt x="472110" y="471265"/>
                  <a:pt x="472065" y="472000"/>
                </a:cubicBezTo>
                <a:lnTo>
                  <a:pt x="466743" y="482991"/>
                </a:lnTo>
                <a:lnTo>
                  <a:pt x="466713" y="483068"/>
                </a:lnTo>
                <a:lnTo>
                  <a:pt x="466699" y="483082"/>
                </a:lnTo>
                <a:lnTo>
                  <a:pt x="465721" y="485102"/>
                </a:lnTo>
                <a:lnTo>
                  <a:pt x="464124" y="485658"/>
                </a:lnTo>
                <a:lnTo>
                  <a:pt x="38004" y="911778"/>
                </a:lnTo>
                <a:lnTo>
                  <a:pt x="38004" y="2439922"/>
                </a:lnTo>
                <a:cubicBezTo>
                  <a:pt x="38049" y="2440657"/>
                  <a:pt x="38049" y="2441399"/>
                  <a:pt x="38004" y="2442134"/>
                </a:cubicBezTo>
                <a:cubicBezTo>
                  <a:pt x="37391" y="2452622"/>
                  <a:pt x="28398" y="2460623"/>
                  <a:pt x="17909" y="2460017"/>
                </a:cubicBezTo>
                <a:cubicBezTo>
                  <a:pt x="7427" y="2459404"/>
                  <a:pt x="-580" y="2450405"/>
                  <a:pt x="32" y="2439922"/>
                </a:cubicBezTo>
                <a:lnTo>
                  <a:pt x="32" y="904107"/>
                </a:lnTo>
                <a:cubicBezTo>
                  <a:pt x="245" y="899665"/>
                  <a:pt x="1986" y="895423"/>
                  <a:pt x="4958" y="892116"/>
                </a:cubicBezTo>
                <a:lnTo>
                  <a:pt x="5074" y="892061"/>
                </a:lnTo>
                <a:lnTo>
                  <a:pt x="5640" y="890440"/>
                </a:lnTo>
                <a:lnTo>
                  <a:pt x="434093" y="461987"/>
                </a:lnTo>
                <a:close/>
              </a:path>
            </a:pathLst>
          </a:custGeom>
          <a:solidFill>
            <a:schemeClr val="bg1"/>
          </a:solidFill>
          <a:ln w="19050" cap="flat">
            <a:solidFill>
              <a:schemeClr val="bg1"/>
            </a:solidFill>
            <a:prstDash val="solid"/>
            <a:miter/>
          </a:ln>
        </p:spPr>
        <p:txBody>
          <a:bodyPr rtlCol="0" anchor="ctr"/>
          <a:lstStyle/>
          <a:p>
            <a:endParaRPr lang="en-GB"/>
          </a:p>
        </p:txBody>
      </p:sp>
      <p:sp>
        <p:nvSpPr>
          <p:cNvPr id="145" name="Picture Placeholder 144">
            <a:extLst>
              <a:ext uri="{FF2B5EF4-FFF2-40B4-BE49-F238E27FC236}">
                <a16:creationId xmlns:a16="http://schemas.microsoft.com/office/drawing/2014/main" id="{BC53236C-F0F3-4CF5-946A-DBF341FAD3EE}"/>
              </a:ext>
            </a:extLst>
          </p:cNvPr>
          <p:cNvSpPr>
            <a:spLocks noGrp="1"/>
          </p:cNvSpPr>
          <p:nvPr userDrawn="1">
            <p:ph type="pic" sz="quarter" idx="10" hasCustomPrompt="1"/>
          </p:nvPr>
        </p:nvSpPr>
        <p:spPr>
          <a:xfrm>
            <a:off x="2" y="-13446"/>
            <a:ext cx="12191999" cy="6871446"/>
          </a:xfrm>
          <a:custGeom>
            <a:avLst/>
            <a:gdLst>
              <a:gd name="connsiteX0" fmla="*/ 921101 w 12191999"/>
              <a:gd name="connsiteY0" fmla="*/ 2728090 h 6871446"/>
              <a:gd name="connsiteX1" fmla="*/ 826139 w 12191999"/>
              <a:gd name="connsiteY1" fmla="*/ 2823050 h 6871446"/>
              <a:gd name="connsiteX2" fmla="*/ 921101 w 12191999"/>
              <a:gd name="connsiteY2" fmla="*/ 2918011 h 6871446"/>
              <a:gd name="connsiteX3" fmla="*/ 1016062 w 12191999"/>
              <a:gd name="connsiteY3" fmla="*/ 2823050 h 6871446"/>
              <a:gd name="connsiteX4" fmla="*/ 921101 w 12191999"/>
              <a:gd name="connsiteY4" fmla="*/ 2728090 h 6871446"/>
              <a:gd name="connsiteX5" fmla="*/ 921101 w 12191999"/>
              <a:gd name="connsiteY5" fmla="*/ 2506171 h 6871446"/>
              <a:gd name="connsiteX6" fmla="*/ 826140 w 12191999"/>
              <a:gd name="connsiteY6" fmla="*/ 2601132 h 6871446"/>
              <a:gd name="connsiteX7" fmla="*/ 921101 w 12191999"/>
              <a:gd name="connsiteY7" fmla="*/ 2696094 h 6871446"/>
              <a:gd name="connsiteX8" fmla="*/ 1016062 w 12191999"/>
              <a:gd name="connsiteY8" fmla="*/ 2601132 h 6871446"/>
              <a:gd name="connsiteX9" fmla="*/ 921101 w 12191999"/>
              <a:gd name="connsiteY9" fmla="*/ 2506171 h 6871446"/>
              <a:gd name="connsiteX10" fmla="*/ 921100 w 12191999"/>
              <a:gd name="connsiteY10" fmla="*/ 2284254 h 6871446"/>
              <a:gd name="connsiteX11" fmla="*/ 826139 w 12191999"/>
              <a:gd name="connsiteY11" fmla="*/ 2379216 h 6871446"/>
              <a:gd name="connsiteX12" fmla="*/ 921100 w 12191999"/>
              <a:gd name="connsiteY12" fmla="*/ 2474177 h 6871446"/>
              <a:gd name="connsiteX13" fmla="*/ 1016061 w 12191999"/>
              <a:gd name="connsiteY13" fmla="*/ 2379216 h 6871446"/>
              <a:gd name="connsiteX14" fmla="*/ 921100 w 12191999"/>
              <a:gd name="connsiteY14" fmla="*/ 2284254 h 6871446"/>
              <a:gd name="connsiteX15" fmla="*/ 921101 w 12191999"/>
              <a:gd name="connsiteY15" fmla="*/ 2062338 h 6871446"/>
              <a:gd name="connsiteX16" fmla="*/ 826140 w 12191999"/>
              <a:gd name="connsiteY16" fmla="*/ 2157299 h 6871446"/>
              <a:gd name="connsiteX17" fmla="*/ 921101 w 12191999"/>
              <a:gd name="connsiteY17" fmla="*/ 2252260 h 6871446"/>
              <a:gd name="connsiteX18" fmla="*/ 1016062 w 12191999"/>
              <a:gd name="connsiteY18" fmla="*/ 2157299 h 6871446"/>
              <a:gd name="connsiteX19" fmla="*/ 921101 w 12191999"/>
              <a:gd name="connsiteY19" fmla="*/ 2062338 h 6871446"/>
              <a:gd name="connsiteX20" fmla="*/ 0 w 12191999"/>
              <a:gd name="connsiteY20" fmla="*/ 0 h 6871446"/>
              <a:gd name="connsiteX21" fmla="*/ 1120179 w 12191999"/>
              <a:gd name="connsiteY21" fmla="*/ 0 h 6871446"/>
              <a:gd name="connsiteX22" fmla="*/ 1120179 w 12191999"/>
              <a:gd name="connsiteY22" fmla="*/ 460982 h 6871446"/>
              <a:gd name="connsiteX23" fmla="*/ 691726 w 12191999"/>
              <a:gd name="connsiteY23" fmla="*/ 889435 h 6871446"/>
              <a:gd name="connsiteX24" fmla="*/ 691160 w 12191999"/>
              <a:gd name="connsiteY24" fmla="*/ 891056 h 6871446"/>
              <a:gd name="connsiteX25" fmla="*/ 691044 w 12191999"/>
              <a:gd name="connsiteY25" fmla="*/ 891111 h 6871446"/>
              <a:gd name="connsiteX26" fmla="*/ 686118 w 12191999"/>
              <a:gd name="connsiteY26" fmla="*/ 903102 h 6871446"/>
              <a:gd name="connsiteX27" fmla="*/ 686118 w 12191999"/>
              <a:gd name="connsiteY27" fmla="*/ 2438917 h 6871446"/>
              <a:gd name="connsiteX28" fmla="*/ 703995 w 12191999"/>
              <a:gd name="connsiteY28" fmla="*/ 2459012 h 6871446"/>
              <a:gd name="connsiteX29" fmla="*/ 724090 w 12191999"/>
              <a:gd name="connsiteY29" fmla="*/ 2441129 h 6871446"/>
              <a:gd name="connsiteX30" fmla="*/ 724090 w 12191999"/>
              <a:gd name="connsiteY30" fmla="*/ 2438917 h 6871446"/>
              <a:gd name="connsiteX31" fmla="*/ 724090 w 12191999"/>
              <a:gd name="connsiteY31" fmla="*/ 910773 h 6871446"/>
              <a:gd name="connsiteX32" fmla="*/ 1150210 w 12191999"/>
              <a:gd name="connsiteY32" fmla="*/ 484653 h 6871446"/>
              <a:gd name="connsiteX33" fmla="*/ 1151807 w 12191999"/>
              <a:gd name="connsiteY33" fmla="*/ 484097 h 6871446"/>
              <a:gd name="connsiteX34" fmla="*/ 1152785 w 12191999"/>
              <a:gd name="connsiteY34" fmla="*/ 482077 h 6871446"/>
              <a:gd name="connsiteX35" fmla="*/ 1152799 w 12191999"/>
              <a:gd name="connsiteY35" fmla="*/ 482063 h 6871446"/>
              <a:gd name="connsiteX36" fmla="*/ 1152829 w 12191999"/>
              <a:gd name="connsiteY36" fmla="*/ 481986 h 6871446"/>
              <a:gd name="connsiteX37" fmla="*/ 1158151 w 12191999"/>
              <a:gd name="connsiteY37" fmla="*/ 470995 h 6871446"/>
              <a:gd name="connsiteX38" fmla="*/ 1158151 w 12191999"/>
              <a:gd name="connsiteY38" fmla="*/ 468784 h 6871446"/>
              <a:gd name="connsiteX39" fmla="*/ 1158151 w 12191999"/>
              <a:gd name="connsiteY39" fmla="*/ 0 h 6871446"/>
              <a:gd name="connsiteX40" fmla="*/ 1260217 w 12191999"/>
              <a:gd name="connsiteY40" fmla="*/ 0 h 6871446"/>
              <a:gd name="connsiteX41" fmla="*/ 1260217 w 12191999"/>
              <a:gd name="connsiteY41" fmla="*/ 517991 h 6871446"/>
              <a:gd name="connsiteX42" fmla="*/ 853747 w 12191999"/>
              <a:gd name="connsiteY42" fmla="*/ 924461 h 6871446"/>
              <a:gd name="connsiteX43" fmla="*/ 852429 w 12191999"/>
              <a:gd name="connsiteY43" fmla="*/ 926496 h 6871446"/>
              <a:gd name="connsiteX44" fmla="*/ 833182 w 12191999"/>
              <a:gd name="connsiteY44" fmla="*/ 955324 h 6871446"/>
              <a:gd name="connsiteX45" fmla="*/ 825962 w 12191999"/>
              <a:gd name="connsiteY45" fmla="*/ 991635 h 6871446"/>
              <a:gd name="connsiteX46" fmla="*/ 825962 w 12191999"/>
              <a:gd name="connsiteY46" fmla="*/ 1941181 h 6871446"/>
              <a:gd name="connsiteX47" fmla="*/ 918415 w 12191999"/>
              <a:gd name="connsiteY47" fmla="*/ 2038585 h 6871446"/>
              <a:gd name="connsiteX48" fmla="*/ 1015820 w 12191999"/>
              <a:gd name="connsiteY48" fmla="*/ 1946132 h 6871446"/>
              <a:gd name="connsiteX49" fmla="*/ 1015820 w 12191999"/>
              <a:gd name="connsiteY49" fmla="*/ 1941181 h 6871446"/>
              <a:gd name="connsiteX50" fmla="*/ 1015820 w 12191999"/>
              <a:gd name="connsiteY50" fmla="*/ 1030961 h 6871446"/>
              <a:gd name="connsiteX51" fmla="*/ 1413708 w 12191999"/>
              <a:gd name="connsiteY51" fmla="*/ 633072 h 6871446"/>
              <a:gd name="connsiteX52" fmla="*/ 1420522 w 12191999"/>
              <a:gd name="connsiteY52" fmla="*/ 628732 h 6871446"/>
              <a:gd name="connsiteX53" fmla="*/ 1450074 w 12191999"/>
              <a:gd name="connsiteY53" fmla="*/ 562333 h 6871446"/>
              <a:gd name="connsiteX54" fmla="*/ 1450074 w 12191999"/>
              <a:gd name="connsiteY54" fmla="*/ 557382 h 6871446"/>
              <a:gd name="connsiteX55" fmla="*/ 1450074 w 12191999"/>
              <a:gd name="connsiteY55" fmla="*/ 0 h 6871446"/>
              <a:gd name="connsiteX56" fmla="*/ 12191999 w 12191999"/>
              <a:gd name="connsiteY56" fmla="*/ 0 h 6871446"/>
              <a:gd name="connsiteX57" fmla="*/ 12191999 w 12191999"/>
              <a:gd name="connsiteY57" fmla="*/ 4437545 h 6871446"/>
              <a:gd name="connsiteX58" fmla="*/ 12191998 w 12191999"/>
              <a:gd name="connsiteY58" fmla="*/ 4437545 h 6871446"/>
              <a:gd name="connsiteX59" fmla="*/ 12191998 w 12191999"/>
              <a:gd name="connsiteY59" fmla="*/ 4430641 h 6871446"/>
              <a:gd name="connsiteX60" fmla="*/ 11339396 w 12191999"/>
              <a:gd name="connsiteY60" fmla="*/ 5283245 h 6871446"/>
              <a:gd name="connsiteX61" fmla="*/ 9968347 w 12191999"/>
              <a:gd name="connsiteY61" fmla="*/ 5283245 h 6871446"/>
              <a:gd name="connsiteX62" fmla="*/ 9923941 w 12191999"/>
              <a:gd name="connsiteY62" fmla="*/ 5327651 h 6871446"/>
              <a:gd name="connsiteX63" fmla="*/ 9968347 w 12191999"/>
              <a:gd name="connsiteY63" fmla="*/ 5372057 h 6871446"/>
              <a:gd name="connsiteX64" fmla="*/ 11357157 w 12191999"/>
              <a:gd name="connsiteY64" fmla="*/ 5372057 h 6871446"/>
              <a:gd name="connsiteX65" fmla="*/ 11388243 w 12191999"/>
              <a:gd name="connsiteY65" fmla="*/ 5358735 h 6871446"/>
              <a:gd name="connsiteX66" fmla="*/ 11986258 w 12191999"/>
              <a:gd name="connsiteY66" fmla="*/ 4761546 h 6871446"/>
              <a:gd name="connsiteX67" fmla="*/ 11986258 w 12191999"/>
              <a:gd name="connsiteY67" fmla="*/ 4763790 h 6871446"/>
              <a:gd name="connsiteX68" fmla="*/ 12191999 w 12191999"/>
              <a:gd name="connsiteY68" fmla="*/ 4559246 h 6871446"/>
              <a:gd name="connsiteX69" fmla="*/ 12191999 w 12191999"/>
              <a:gd name="connsiteY69" fmla="*/ 4666528 h 6871446"/>
              <a:gd name="connsiteX70" fmla="*/ 11407116 w 12191999"/>
              <a:gd name="connsiteY70" fmla="*/ 5451412 h 6871446"/>
              <a:gd name="connsiteX71" fmla="*/ 10216661 w 12191999"/>
              <a:gd name="connsiteY71" fmla="*/ 5451412 h 6871446"/>
              <a:gd name="connsiteX72" fmla="*/ 9267022 w 12191999"/>
              <a:gd name="connsiteY72" fmla="*/ 5451412 h 6871446"/>
              <a:gd name="connsiteX73" fmla="*/ 8806306 w 12191999"/>
              <a:gd name="connsiteY73" fmla="*/ 5642360 h 6871446"/>
              <a:gd name="connsiteX74" fmla="*/ 7581798 w 12191999"/>
              <a:gd name="connsiteY74" fmla="*/ 6866866 h 6871446"/>
              <a:gd name="connsiteX75" fmla="*/ 10216661 w 12191999"/>
              <a:gd name="connsiteY75" fmla="*/ 6866866 h 6871446"/>
              <a:gd name="connsiteX76" fmla="*/ 12191999 w 12191999"/>
              <a:gd name="connsiteY76" fmla="*/ 6866866 h 6871446"/>
              <a:gd name="connsiteX77" fmla="*/ 12191999 w 12191999"/>
              <a:gd name="connsiteY77" fmla="*/ 6871446 h 6871446"/>
              <a:gd name="connsiteX78" fmla="*/ 0 w 12191999"/>
              <a:gd name="connsiteY78" fmla="*/ 6871446 h 6871446"/>
              <a:gd name="connsiteX0" fmla="*/ 921101 w 12191999"/>
              <a:gd name="connsiteY0" fmla="*/ 2728090 h 6871446"/>
              <a:gd name="connsiteX1" fmla="*/ 826139 w 12191999"/>
              <a:gd name="connsiteY1" fmla="*/ 2823050 h 6871446"/>
              <a:gd name="connsiteX2" fmla="*/ 921101 w 12191999"/>
              <a:gd name="connsiteY2" fmla="*/ 2918011 h 6871446"/>
              <a:gd name="connsiteX3" fmla="*/ 1016062 w 12191999"/>
              <a:gd name="connsiteY3" fmla="*/ 2823050 h 6871446"/>
              <a:gd name="connsiteX4" fmla="*/ 921101 w 12191999"/>
              <a:gd name="connsiteY4" fmla="*/ 2728090 h 6871446"/>
              <a:gd name="connsiteX5" fmla="*/ 921101 w 12191999"/>
              <a:gd name="connsiteY5" fmla="*/ 2506171 h 6871446"/>
              <a:gd name="connsiteX6" fmla="*/ 826140 w 12191999"/>
              <a:gd name="connsiteY6" fmla="*/ 2601132 h 6871446"/>
              <a:gd name="connsiteX7" fmla="*/ 921101 w 12191999"/>
              <a:gd name="connsiteY7" fmla="*/ 2696094 h 6871446"/>
              <a:gd name="connsiteX8" fmla="*/ 1016062 w 12191999"/>
              <a:gd name="connsiteY8" fmla="*/ 2601132 h 6871446"/>
              <a:gd name="connsiteX9" fmla="*/ 921101 w 12191999"/>
              <a:gd name="connsiteY9" fmla="*/ 2506171 h 6871446"/>
              <a:gd name="connsiteX10" fmla="*/ 921100 w 12191999"/>
              <a:gd name="connsiteY10" fmla="*/ 2284254 h 6871446"/>
              <a:gd name="connsiteX11" fmla="*/ 826139 w 12191999"/>
              <a:gd name="connsiteY11" fmla="*/ 2379216 h 6871446"/>
              <a:gd name="connsiteX12" fmla="*/ 921100 w 12191999"/>
              <a:gd name="connsiteY12" fmla="*/ 2474177 h 6871446"/>
              <a:gd name="connsiteX13" fmla="*/ 1016061 w 12191999"/>
              <a:gd name="connsiteY13" fmla="*/ 2379216 h 6871446"/>
              <a:gd name="connsiteX14" fmla="*/ 921100 w 12191999"/>
              <a:gd name="connsiteY14" fmla="*/ 2284254 h 6871446"/>
              <a:gd name="connsiteX15" fmla="*/ 921101 w 12191999"/>
              <a:gd name="connsiteY15" fmla="*/ 2062338 h 6871446"/>
              <a:gd name="connsiteX16" fmla="*/ 826140 w 12191999"/>
              <a:gd name="connsiteY16" fmla="*/ 2157299 h 6871446"/>
              <a:gd name="connsiteX17" fmla="*/ 921101 w 12191999"/>
              <a:gd name="connsiteY17" fmla="*/ 2252260 h 6871446"/>
              <a:gd name="connsiteX18" fmla="*/ 1016062 w 12191999"/>
              <a:gd name="connsiteY18" fmla="*/ 2157299 h 6871446"/>
              <a:gd name="connsiteX19" fmla="*/ 921101 w 12191999"/>
              <a:gd name="connsiteY19" fmla="*/ 2062338 h 6871446"/>
              <a:gd name="connsiteX20" fmla="*/ 0 w 12191999"/>
              <a:gd name="connsiteY20" fmla="*/ 0 h 6871446"/>
              <a:gd name="connsiteX21" fmla="*/ 1120179 w 12191999"/>
              <a:gd name="connsiteY21" fmla="*/ 0 h 6871446"/>
              <a:gd name="connsiteX22" fmla="*/ 1120179 w 12191999"/>
              <a:gd name="connsiteY22" fmla="*/ 460982 h 6871446"/>
              <a:gd name="connsiteX23" fmla="*/ 691726 w 12191999"/>
              <a:gd name="connsiteY23" fmla="*/ 889435 h 6871446"/>
              <a:gd name="connsiteX24" fmla="*/ 691160 w 12191999"/>
              <a:gd name="connsiteY24" fmla="*/ 891056 h 6871446"/>
              <a:gd name="connsiteX25" fmla="*/ 691044 w 12191999"/>
              <a:gd name="connsiteY25" fmla="*/ 891111 h 6871446"/>
              <a:gd name="connsiteX26" fmla="*/ 686118 w 12191999"/>
              <a:gd name="connsiteY26" fmla="*/ 903102 h 6871446"/>
              <a:gd name="connsiteX27" fmla="*/ 686118 w 12191999"/>
              <a:gd name="connsiteY27" fmla="*/ 2438917 h 6871446"/>
              <a:gd name="connsiteX28" fmla="*/ 703995 w 12191999"/>
              <a:gd name="connsiteY28" fmla="*/ 2459012 h 6871446"/>
              <a:gd name="connsiteX29" fmla="*/ 724090 w 12191999"/>
              <a:gd name="connsiteY29" fmla="*/ 2441129 h 6871446"/>
              <a:gd name="connsiteX30" fmla="*/ 724090 w 12191999"/>
              <a:gd name="connsiteY30" fmla="*/ 2438917 h 6871446"/>
              <a:gd name="connsiteX31" fmla="*/ 724090 w 12191999"/>
              <a:gd name="connsiteY31" fmla="*/ 910773 h 6871446"/>
              <a:gd name="connsiteX32" fmla="*/ 1150210 w 12191999"/>
              <a:gd name="connsiteY32" fmla="*/ 484653 h 6871446"/>
              <a:gd name="connsiteX33" fmla="*/ 1151807 w 12191999"/>
              <a:gd name="connsiteY33" fmla="*/ 484097 h 6871446"/>
              <a:gd name="connsiteX34" fmla="*/ 1152785 w 12191999"/>
              <a:gd name="connsiteY34" fmla="*/ 482077 h 6871446"/>
              <a:gd name="connsiteX35" fmla="*/ 1152799 w 12191999"/>
              <a:gd name="connsiteY35" fmla="*/ 482063 h 6871446"/>
              <a:gd name="connsiteX36" fmla="*/ 1152829 w 12191999"/>
              <a:gd name="connsiteY36" fmla="*/ 481986 h 6871446"/>
              <a:gd name="connsiteX37" fmla="*/ 1158151 w 12191999"/>
              <a:gd name="connsiteY37" fmla="*/ 470995 h 6871446"/>
              <a:gd name="connsiteX38" fmla="*/ 1158151 w 12191999"/>
              <a:gd name="connsiteY38" fmla="*/ 468784 h 6871446"/>
              <a:gd name="connsiteX39" fmla="*/ 1158151 w 12191999"/>
              <a:gd name="connsiteY39" fmla="*/ 0 h 6871446"/>
              <a:gd name="connsiteX40" fmla="*/ 1260217 w 12191999"/>
              <a:gd name="connsiteY40" fmla="*/ 0 h 6871446"/>
              <a:gd name="connsiteX41" fmla="*/ 1260217 w 12191999"/>
              <a:gd name="connsiteY41" fmla="*/ 517991 h 6871446"/>
              <a:gd name="connsiteX42" fmla="*/ 853747 w 12191999"/>
              <a:gd name="connsiteY42" fmla="*/ 924461 h 6871446"/>
              <a:gd name="connsiteX43" fmla="*/ 852429 w 12191999"/>
              <a:gd name="connsiteY43" fmla="*/ 926496 h 6871446"/>
              <a:gd name="connsiteX44" fmla="*/ 833182 w 12191999"/>
              <a:gd name="connsiteY44" fmla="*/ 955324 h 6871446"/>
              <a:gd name="connsiteX45" fmla="*/ 825962 w 12191999"/>
              <a:gd name="connsiteY45" fmla="*/ 991635 h 6871446"/>
              <a:gd name="connsiteX46" fmla="*/ 825962 w 12191999"/>
              <a:gd name="connsiteY46" fmla="*/ 1941181 h 6871446"/>
              <a:gd name="connsiteX47" fmla="*/ 918415 w 12191999"/>
              <a:gd name="connsiteY47" fmla="*/ 2038585 h 6871446"/>
              <a:gd name="connsiteX48" fmla="*/ 1015820 w 12191999"/>
              <a:gd name="connsiteY48" fmla="*/ 1946132 h 6871446"/>
              <a:gd name="connsiteX49" fmla="*/ 1015820 w 12191999"/>
              <a:gd name="connsiteY49" fmla="*/ 1941181 h 6871446"/>
              <a:gd name="connsiteX50" fmla="*/ 1015820 w 12191999"/>
              <a:gd name="connsiteY50" fmla="*/ 1030961 h 6871446"/>
              <a:gd name="connsiteX51" fmla="*/ 1413708 w 12191999"/>
              <a:gd name="connsiteY51" fmla="*/ 633072 h 6871446"/>
              <a:gd name="connsiteX52" fmla="*/ 1420522 w 12191999"/>
              <a:gd name="connsiteY52" fmla="*/ 628732 h 6871446"/>
              <a:gd name="connsiteX53" fmla="*/ 1450074 w 12191999"/>
              <a:gd name="connsiteY53" fmla="*/ 562333 h 6871446"/>
              <a:gd name="connsiteX54" fmla="*/ 1450074 w 12191999"/>
              <a:gd name="connsiteY54" fmla="*/ 557382 h 6871446"/>
              <a:gd name="connsiteX55" fmla="*/ 1450074 w 12191999"/>
              <a:gd name="connsiteY55" fmla="*/ 0 h 6871446"/>
              <a:gd name="connsiteX56" fmla="*/ 12191999 w 12191999"/>
              <a:gd name="connsiteY56" fmla="*/ 0 h 6871446"/>
              <a:gd name="connsiteX57" fmla="*/ 12191999 w 12191999"/>
              <a:gd name="connsiteY57" fmla="*/ 4437545 h 6871446"/>
              <a:gd name="connsiteX58" fmla="*/ 12191998 w 12191999"/>
              <a:gd name="connsiteY58" fmla="*/ 4437545 h 6871446"/>
              <a:gd name="connsiteX59" fmla="*/ 12191998 w 12191999"/>
              <a:gd name="connsiteY59" fmla="*/ 4430641 h 6871446"/>
              <a:gd name="connsiteX60" fmla="*/ 11339396 w 12191999"/>
              <a:gd name="connsiteY60" fmla="*/ 5283245 h 6871446"/>
              <a:gd name="connsiteX61" fmla="*/ 9968347 w 12191999"/>
              <a:gd name="connsiteY61" fmla="*/ 5283245 h 6871446"/>
              <a:gd name="connsiteX62" fmla="*/ 9923941 w 12191999"/>
              <a:gd name="connsiteY62" fmla="*/ 5327651 h 6871446"/>
              <a:gd name="connsiteX63" fmla="*/ 9968347 w 12191999"/>
              <a:gd name="connsiteY63" fmla="*/ 5372057 h 6871446"/>
              <a:gd name="connsiteX64" fmla="*/ 11357157 w 12191999"/>
              <a:gd name="connsiteY64" fmla="*/ 5372057 h 6871446"/>
              <a:gd name="connsiteX65" fmla="*/ 11388243 w 12191999"/>
              <a:gd name="connsiteY65" fmla="*/ 5358735 h 6871446"/>
              <a:gd name="connsiteX66" fmla="*/ 11986258 w 12191999"/>
              <a:gd name="connsiteY66" fmla="*/ 4761546 h 6871446"/>
              <a:gd name="connsiteX67" fmla="*/ 11986258 w 12191999"/>
              <a:gd name="connsiteY67" fmla="*/ 4763790 h 6871446"/>
              <a:gd name="connsiteX68" fmla="*/ 12191999 w 12191999"/>
              <a:gd name="connsiteY68" fmla="*/ 4559246 h 6871446"/>
              <a:gd name="connsiteX69" fmla="*/ 12191999 w 12191999"/>
              <a:gd name="connsiteY69" fmla="*/ 4666528 h 6871446"/>
              <a:gd name="connsiteX70" fmla="*/ 11407116 w 12191999"/>
              <a:gd name="connsiteY70" fmla="*/ 5451412 h 6871446"/>
              <a:gd name="connsiteX71" fmla="*/ 10216661 w 12191999"/>
              <a:gd name="connsiteY71" fmla="*/ 5451412 h 6871446"/>
              <a:gd name="connsiteX72" fmla="*/ 9267022 w 12191999"/>
              <a:gd name="connsiteY72" fmla="*/ 5451412 h 6871446"/>
              <a:gd name="connsiteX73" fmla="*/ 8806306 w 12191999"/>
              <a:gd name="connsiteY73" fmla="*/ 5642360 h 6871446"/>
              <a:gd name="connsiteX74" fmla="*/ 7581798 w 12191999"/>
              <a:gd name="connsiteY74" fmla="*/ 6866866 h 6871446"/>
              <a:gd name="connsiteX75" fmla="*/ 10216661 w 12191999"/>
              <a:gd name="connsiteY75" fmla="*/ 6866866 h 6871446"/>
              <a:gd name="connsiteX76" fmla="*/ 12191999 w 12191999"/>
              <a:gd name="connsiteY76" fmla="*/ 6866866 h 6871446"/>
              <a:gd name="connsiteX77" fmla="*/ 0 w 12191999"/>
              <a:gd name="connsiteY77" fmla="*/ 6871446 h 6871446"/>
              <a:gd name="connsiteX78" fmla="*/ 0 w 12191999"/>
              <a:gd name="connsiteY78" fmla="*/ 0 h 6871446"/>
              <a:gd name="connsiteX0" fmla="*/ 921101 w 12191999"/>
              <a:gd name="connsiteY0" fmla="*/ 2728090 h 6871446"/>
              <a:gd name="connsiteX1" fmla="*/ 826139 w 12191999"/>
              <a:gd name="connsiteY1" fmla="*/ 2823050 h 6871446"/>
              <a:gd name="connsiteX2" fmla="*/ 921101 w 12191999"/>
              <a:gd name="connsiteY2" fmla="*/ 2918011 h 6871446"/>
              <a:gd name="connsiteX3" fmla="*/ 1016062 w 12191999"/>
              <a:gd name="connsiteY3" fmla="*/ 2823050 h 6871446"/>
              <a:gd name="connsiteX4" fmla="*/ 921101 w 12191999"/>
              <a:gd name="connsiteY4" fmla="*/ 2728090 h 6871446"/>
              <a:gd name="connsiteX5" fmla="*/ 921101 w 12191999"/>
              <a:gd name="connsiteY5" fmla="*/ 2506171 h 6871446"/>
              <a:gd name="connsiteX6" fmla="*/ 826140 w 12191999"/>
              <a:gd name="connsiteY6" fmla="*/ 2601132 h 6871446"/>
              <a:gd name="connsiteX7" fmla="*/ 921101 w 12191999"/>
              <a:gd name="connsiteY7" fmla="*/ 2696094 h 6871446"/>
              <a:gd name="connsiteX8" fmla="*/ 1016062 w 12191999"/>
              <a:gd name="connsiteY8" fmla="*/ 2601132 h 6871446"/>
              <a:gd name="connsiteX9" fmla="*/ 921101 w 12191999"/>
              <a:gd name="connsiteY9" fmla="*/ 2506171 h 6871446"/>
              <a:gd name="connsiteX10" fmla="*/ 921100 w 12191999"/>
              <a:gd name="connsiteY10" fmla="*/ 2284254 h 6871446"/>
              <a:gd name="connsiteX11" fmla="*/ 826139 w 12191999"/>
              <a:gd name="connsiteY11" fmla="*/ 2379216 h 6871446"/>
              <a:gd name="connsiteX12" fmla="*/ 921100 w 12191999"/>
              <a:gd name="connsiteY12" fmla="*/ 2474177 h 6871446"/>
              <a:gd name="connsiteX13" fmla="*/ 1016061 w 12191999"/>
              <a:gd name="connsiteY13" fmla="*/ 2379216 h 6871446"/>
              <a:gd name="connsiteX14" fmla="*/ 921100 w 12191999"/>
              <a:gd name="connsiteY14" fmla="*/ 2284254 h 6871446"/>
              <a:gd name="connsiteX15" fmla="*/ 921101 w 12191999"/>
              <a:gd name="connsiteY15" fmla="*/ 2062338 h 6871446"/>
              <a:gd name="connsiteX16" fmla="*/ 826140 w 12191999"/>
              <a:gd name="connsiteY16" fmla="*/ 2157299 h 6871446"/>
              <a:gd name="connsiteX17" fmla="*/ 921101 w 12191999"/>
              <a:gd name="connsiteY17" fmla="*/ 2252260 h 6871446"/>
              <a:gd name="connsiteX18" fmla="*/ 1016062 w 12191999"/>
              <a:gd name="connsiteY18" fmla="*/ 2157299 h 6871446"/>
              <a:gd name="connsiteX19" fmla="*/ 921101 w 12191999"/>
              <a:gd name="connsiteY19" fmla="*/ 2062338 h 6871446"/>
              <a:gd name="connsiteX20" fmla="*/ 0 w 12191999"/>
              <a:gd name="connsiteY20" fmla="*/ 0 h 6871446"/>
              <a:gd name="connsiteX21" fmla="*/ 1120179 w 12191999"/>
              <a:gd name="connsiteY21" fmla="*/ 0 h 6871446"/>
              <a:gd name="connsiteX22" fmla="*/ 1120179 w 12191999"/>
              <a:gd name="connsiteY22" fmla="*/ 460982 h 6871446"/>
              <a:gd name="connsiteX23" fmla="*/ 691726 w 12191999"/>
              <a:gd name="connsiteY23" fmla="*/ 889435 h 6871446"/>
              <a:gd name="connsiteX24" fmla="*/ 691160 w 12191999"/>
              <a:gd name="connsiteY24" fmla="*/ 891056 h 6871446"/>
              <a:gd name="connsiteX25" fmla="*/ 691044 w 12191999"/>
              <a:gd name="connsiteY25" fmla="*/ 891111 h 6871446"/>
              <a:gd name="connsiteX26" fmla="*/ 686118 w 12191999"/>
              <a:gd name="connsiteY26" fmla="*/ 903102 h 6871446"/>
              <a:gd name="connsiteX27" fmla="*/ 686118 w 12191999"/>
              <a:gd name="connsiteY27" fmla="*/ 2438917 h 6871446"/>
              <a:gd name="connsiteX28" fmla="*/ 703995 w 12191999"/>
              <a:gd name="connsiteY28" fmla="*/ 2459012 h 6871446"/>
              <a:gd name="connsiteX29" fmla="*/ 724090 w 12191999"/>
              <a:gd name="connsiteY29" fmla="*/ 2441129 h 6871446"/>
              <a:gd name="connsiteX30" fmla="*/ 724090 w 12191999"/>
              <a:gd name="connsiteY30" fmla="*/ 2438917 h 6871446"/>
              <a:gd name="connsiteX31" fmla="*/ 724090 w 12191999"/>
              <a:gd name="connsiteY31" fmla="*/ 910773 h 6871446"/>
              <a:gd name="connsiteX32" fmla="*/ 1150210 w 12191999"/>
              <a:gd name="connsiteY32" fmla="*/ 484653 h 6871446"/>
              <a:gd name="connsiteX33" fmla="*/ 1151807 w 12191999"/>
              <a:gd name="connsiteY33" fmla="*/ 484097 h 6871446"/>
              <a:gd name="connsiteX34" fmla="*/ 1152785 w 12191999"/>
              <a:gd name="connsiteY34" fmla="*/ 482077 h 6871446"/>
              <a:gd name="connsiteX35" fmla="*/ 1152799 w 12191999"/>
              <a:gd name="connsiteY35" fmla="*/ 482063 h 6871446"/>
              <a:gd name="connsiteX36" fmla="*/ 1152829 w 12191999"/>
              <a:gd name="connsiteY36" fmla="*/ 481986 h 6871446"/>
              <a:gd name="connsiteX37" fmla="*/ 1158151 w 12191999"/>
              <a:gd name="connsiteY37" fmla="*/ 470995 h 6871446"/>
              <a:gd name="connsiteX38" fmla="*/ 1158151 w 12191999"/>
              <a:gd name="connsiteY38" fmla="*/ 468784 h 6871446"/>
              <a:gd name="connsiteX39" fmla="*/ 1158151 w 12191999"/>
              <a:gd name="connsiteY39" fmla="*/ 0 h 6871446"/>
              <a:gd name="connsiteX40" fmla="*/ 1260217 w 12191999"/>
              <a:gd name="connsiteY40" fmla="*/ 0 h 6871446"/>
              <a:gd name="connsiteX41" fmla="*/ 1260217 w 12191999"/>
              <a:gd name="connsiteY41" fmla="*/ 517991 h 6871446"/>
              <a:gd name="connsiteX42" fmla="*/ 853747 w 12191999"/>
              <a:gd name="connsiteY42" fmla="*/ 924461 h 6871446"/>
              <a:gd name="connsiteX43" fmla="*/ 852429 w 12191999"/>
              <a:gd name="connsiteY43" fmla="*/ 926496 h 6871446"/>
              <a:gd name="connsiteX44" fmla="*/ 833182 w 12191999"/>
              <a:gd name="connsiteY44" fmla="*/ 955324 h 6871446"/>
              <a:gd name="connsiteX45" fmla="*/ 825962 w 12191999"/>
              <a:gd name="connsiteY45" fmla="*/ 991635 h 6871446"/>
              <a:gd name="connsiteX46" fmla="*/ 825962 w 12191999"/>
              <a:gd name="connsiteY46" fmla="*/ 1941181 h 6871446"/>
              <a:gd name="connsiteX47" fmla="*/ 918415 w 12191999"/>
              <a:gd name="connsiteY47" fmla="*/ 2038585 h 6871446"/>
              <a:gd name="connsiteX48" fmla="*/ 1015820 w 12191999"/>
              <a:gd name="connsiteY48" fmla="*/ 1946132 h 6871446"/>
              <a:gd name="connsiteX49" fmla="*/ 1015820 w 12191999"/>
              <a:gd name="connsiteY49" fmla="*/ 1941181 h 6871446"/>
              <a:gd name="connsiteX50" fmla="*/ 1015820 w 12191999"/>
              <a:gd name="connsiteY50" fmla="*/ 1030961 h 6871446"/>
              <a:gd name="connsiteX51" fmla="*/ 1413708 w 12191999"/>
              <a:gd name="connsiteY51" fmla="*/ 633072 h 6871446"/>
              <a:gd name="connsiteX52" fmla="*/ 1420522 w 12191999"/>
              <a:gd name="connsiteY52" fmla="*/ 628732 h 6871446"/>
              <a:gd name="connsiteX53" fmla="*/ 1450074 w 12191999"/>
              <a:gd name="connsiteY53" fmla="*/ 562333 h 6871446"/>
              <a:gd name="connsiteX54" fmla="*/ 1450074 w 12191999"/>
              <a:gd name="connsiteY54" fmla="*/ 557382 h 6871446"/>
              <a:gd name="connsiteX55" fmla="*/ 1450074 w 12191999"/>
              <a:gd name="connsiteY55" fmla="*/ 0 h 6871446"/>
              <a:gd name="connsiteX56" fmla="*/ 12191999 w 12191999"/>
              <a:gd name="connsiteY56" fmla="*/ 0 h 6871446"/>
              <a:gd name="connsiteX57" fmla="*/ 12191999 w 12191999"/>
              <a:gd name="connsiteY57" fmla="*/ 4437545 h 6871446"/>
              <a:gd name="connsiteX58" fmla="*/ 12191998 w 12191999"/>
              <a:gd name="connsiteY58" fmla="*/ 4437545 h 6871446"/>
              <a:gd name="connsiteX59" fmla="*/ 12191998 w 12191999"/>
              <a:gd name="connsiteY59" fmla="*/ 4430641 h 6871446"/>
              <a:gd name="connsiteX60" fmla="*/ 11339396 w 12191999"/>
              <a:gd name="connsiteY60" fmla="*/ 5283245 h 6871446"/>
              <a:gd name="connsiteX61" fmla="*/ 9968347 w 12191999"/>
              <a:gd name="connsiteY61" fmla="*/ 5283245 h 6871446"/>
              <a:gd name="connsiteX62" fmla="*/ 9923941 w 12191999"/>
              <a:gd name="connsiteY62" fmla="*/ 5327651 h 6871446"/>
              <a:gd name="connsiteX63" fmla="*/ 9968347 w 12191999"/>
              <a:gd name="connsiteY63" fmla="*/ 5372057 h 6871446"/>
              <a:gd name="connsiteX64" fmla="*/ 11357157 w 12191999"/>
              <a:gd name="connsiteY64" fmla="*/ 5372057 h 6871446"/>
              <a:gd name="connsiteX65" fmla="*/ 11388243 w 12191999"/>
              <a:gd name="connsiteY65" fmla="*/ 5358735 h 6871446"/>
              <a:gd name="connsiteX66" fmla="*/ 11986258 w 12191999"/>
              <a:gd name="connsiteY66" fmla="*/ 4761546 h 6871446"/>
              <a:gd name="connsiteX67" fmla="*/ 11986258 w 12191999"/>
              <a:gd name="connsiteY67" fmla="*/ 4763790 h 6871446"/>
              <a:gd name="connsiteX68" fmla="*/ 12191999 w 12191999"/>
              <a:gd name="connsiteY68" fmla="*/ 4559246 h 6871446"/>
              <a:gd name="connsiteX69" fmla="*/ 12191999 w 12191999"/>
              <a:gd name="connsiteY69" fmla="*/ 4666528 h 6871446"/>
              <a:gd name="connsiteX70" fmla="*/ 11407116 w 12191999"/>
              <a:gd name="connsiteY70" fmla="*/ 5451412 h 6871446"/>
              <a:gd name="connsiteX71" fmla="*/ 10216661 w 12191999"/>
              <a:gd name="connsiteY71" fmla="*/ 5451412 h 6871446"/>
              <a:gd name="connsiteX72" fmla="*/ 9267022 w 12191999"/>
              <a:gd name="connsiteY72" fmla="*/ 5451412 h 6871446"/>
              <a:gd name="connsiteX73" fmla="*/ 8806306 w 12191999"/>
              <a:gd name="connsiteY73" fmla="*/ 5642360 h 6871446"/>
              <a:gd name="connsiteX74" fmla="*/ 7581798 w 12191999"/>
              <a:gd name="connsiteY74" fmla="*/ 6866866 h 6871446"/>
              <a:gd name="connsiteX75" fmla="*/ 10216661 w 12191999"/>
              <a:gd name="connsiteY75" fmla="*/ 6866866 h 6871446"/>
              <a:gd name="connsiteX76" fmla="*/ 0 w 12191999"/>
              <a:gd name="connsiteY76" fmla="*/ 6871446 h 6871446"/>
              <a:gd name="connsiteX77" fmla="*/ 0 w 12191999"/>
              <a:gd name="connsiteY77" fmla="*/ 0 h 6871446"/>
              <a:gd name="connsiteX0" fmla="*/ 921101 w 12191999"/>
              <a:gd name="connsiteY0" fmla="*/ 2728090 h 6871446"/>
              <a:gd name="connsiteX1" fmla="*/ 826139 w 12191999"/>
              <a:gd name="connsiteY1" fmla="*/ 2823050 h 6871446"/>
              <a:gd name="connsiteX2" fmla="*/ 921101 w 12191999"/>
              <a:gd name="connsiteY2" fmla="*/ 2918011 h 6871446"/>
              <a:gd name="connsiteX3" fmla="*/ 1016062 w 12191999"/>
              <a:gd name="connsiteY3" fmla="*/ 2823050 h 6871446"/>
              <a:gd name="connsiteX4" fmla="*/ 921101 w 12191999"/>
              <a:gd name="connsiteY4" fmla="*/ 2728090 h 6871446"/>
              <a:gd name="connsiteX5" fmla="*/ 921101 w 12191999"/>
              <a:gd name="connsiteY5" fmla="*/ 2506171 h 6871446"/>
              <a:gd name="connsiteX6" fmla="*/ 826140 w 12191999"/>
              <a:gd name="connsiteY6" fmla="*/ 2601132 h 6871446"/>
              <a:gd name="connsiteX7" fmla="*/ 921101 w 12191999"/>
              <a:gd name="connsiteY7" fmla="*/ 2696094 h 6871446"/>
              <a:gd name="connsiteX8" fmla="*/ 1016062 w 12191999"/>
              <a:gd name="connsiteY8" fmla="*/ 2601132 h 6871446"/>
              <a:gd name="connsiteX9" fmla="*/ 921101 w 12191999"/>
              <a:gd name="connsiteY9" fmla="*/ 2506171 h 6871446"/>
              <a:gd name="connsiteX10" fmla="*/ 921100 w 12191999"/>
              <a:gd name="connsiteY10" fmla="*/ 2284254 h 6871446"/>
              <a:gd name="connsiteX11" fmla="*/ 826139 w 12191999"/>
              <a:gd name="connsiteY11" fmla="*/ 2379216 h 6871446"/>
              <a:gd name="connsiteX12" fmla="*/ 921100 w 12191999"/>
              <a:gd name="connsiteY12" fmla="*/ 2474177 h 6871446"/>
              <a:gd name="connsiteX13" fmla="*/ 1016061 w 12191999"/>
              <a:gd name="connsiteY13" fmla="*/ 2379216 h 6871446"/>
              <a:gd name="connsiteX14" fmla="*/ 921100 w 12191999"/>
              <a:gd name="connsiteY14" fmla="*/ 2284254 h 6871446"/>
              <a:gd name="connsiteX15" fmla="*/ 921101 w 12191999"/>
              <a:gd name="connsiteY15" fmla="*/ 2062338 h 6871446"/>
              <a:gd name="connsiteX16" fmla="*/ 826140 w 12191999"/>
              <a:gd name="connsiteY16" fmla="*/ 2157299 h 6871446"/>
              <a:gd name="connsiteX17" fmla="*/ 921101 w 12191999"/>
              <a:gd name="connsiteY17" fmla="*/ 2252260 h 6871446"/>
              <a:gd name="connsiteX18" fmla="*/ 1016062 w 12191999"/>
              <a:gd name="connsiteY18" fmla="*/ 2157299 h 6871446"/>
              <a:gd name="connsiteX19" fmla="*/ 921101 w 12191999"/>
              <a:gd name="connsiteY19" fmla="*/ 2062338 h 6871446"/>
              <a:gd name="connsiteX20" fmla="*/ 0 w 12191999"/>
              <a:gd name="connsiteY20" fmla="*/ 0 h 6871446"/>
              <a:gd name="connsiteX21" fmla="*/ 1120179 w 12191999"/>
              <a:gd name="connsiteY21" fmla="*/ 0 h 6871446"/>
              <a:gd name="connsiteX22" fmla="*/ 1120179 w 12191999"/>
              <a:gd name="connsiteY22" fmla="*/ 460982 h 6871446"/>
              <a:gd name="connsiteX23" fmla="*/ 691726 w 12191999"/>
              <a:gd name="connsiteY23" fmla="*/ 889435 h 6871446"/>
              <a:gd name="connsiteX24" fmla="*/ 691160 w 12191999"/>
              <a:gd name="connsiteY24" fmla="*/ 891056 h 6871446"/>
              <a:gd name="connsiteX25" fmla="*/ 691044 w 12191999"/>
              <a:gd name="connsiteY25" fmla="*/ 891111 h 6871446"/>
              <a:gd name="connsiteX26" fmla="*/ 686118 w 12191999"/>
              <a:gd name="connsiteY26" fmla="*/ 903102 h 6871446"/>
              <a:gd name="connsiteX27" fmla="*/ 686118 w 12191999"/>
              <a:gd name="connsiteY27" fmla="*/ 2438917 h 6871446"/>
              <a:gd name="connsiteX28" fmla="*/ 703995 w 12191999"/>
              <a:gd name="connsiteY28" fmla="*/ 2459012 h 6871446"/>
              <a:gd name="connsiteX29" fmla="*/ 724090 w 12191999"/>
              <a:gd name="connsiteY29" fmla="*/ 2441129 h 6871446"/>
              <a:gd name="connsiteX30" fmla="*/ 724090 w 12191999"/>
              <a:gd name="connsiteY30" fmla="*/ 2438917 h 6871446"/>
              <a:gd name="connsiteX31" fmla="*/ 724090 w 12191999"/>
              <a:gd name="connsiteY31" fmla="*/ 910773 h 6871446"/>
              <a:gd name="connsiteX32" fmla="*/ 1150210 w 12191999"/>
              <a:gd name="connsiteY32" fmla="*/ 484653 h 6871446"/>
              <a:gd name="connsiteX33" fmla="*/ 1151807 w 12191999"/>
              <a:gd name="connsiteY33" fmla="*/ 484097 h 6871446"/>
              <a:gd name="connsiteX34" fmla="*/ 1152785 w 12191999"/>
              <a:gd name="connsiteY34" fmla="*/ 482077 h 6871446"/>
              <a:gd name="connsiteX35" fmla="*/ 1152799 w 12191999"/>
              <a:gd name="connsiteY35" fmla="*/ 482063 h 6871446"/>
              <a:gd name="connsiteX36" fmla="*/ 1152829 w 12191999"/>
              <a:gd name="connsiteY36" fmla="*/ 481986 h 6871446"/>
              <a:gd name="connsiteX37" fmla="*/ 1158151 w 12191999"/>
              <a:gd name="connsiteY37" fmla="*/ 470995 h 6871446"/>
              <a:gd name="connsiteX38" fmla="*/ 1158151 w 12191999"/>
              <a:gd name="connsiteY38" fmla="*/ 468784 h 6871446"/>
              <a:gd name="connsiteX39" fmla="*/ 1158151 w 12191999"/>
              <a:gd name="connsiteY39" fmla="*/ 0 h 6871446"/>
              <a:gd name="connsiteX40" fmla="*/ 1260217 w 12191999"/>
              <a:gd name="connsiteY40" fmla="*/ 0 h 6871446"/>
              <a:gd name="connsiteX41" fmla="*/ 1260217 w 12191999"/>
              <a:gd name="connsiteY41" fmla="*/ 517991 h 6871446"/>
              <a:gd name="connsiteX42" fmla="*/ 853747 w 12191999"/>
              <a:gd name="connsiteY42" fmla="*/ 924461 h 6871446"/>
              <a:gd name="connsiteX43" fmla="*/ 852429 w 12191999"/>
              <a:gd name="connsiteY43" fmla="*/ 926496 h 6871446"/>
              <a:gd name="connsiteX44" fmla="*/ 833182 w 12191999"/>
              <a:gd name="connsiteY44" fmla="*/ 955324 h 6871446"/>
              <a:gd name="connsiteX45" fmla="*/ 825962 w 12191999"/>
              <a:gd name="connsiteY45" fmla="*/ 991635 h 6871446"/>
              <a:gd name="connsiteX46" fmla="*/ 825962 w 12191999"/>
              <a:gd name="connsiteY46" fmla="*/ 1941181 h 6871446"/>
              <a:gd name="connsiteX47" fmla="*/ 918415 w 12191999"/>
              <a:gd name="connsiteY47" fmla="*/ 2038585 h 6871446"/>
              <a:gd name="connsiteX48" fmla="*/ 1015820 w 12191999"/>
              <a:gd name="connsiteY48" fmla="*/ 1946132 h 6871446"/>
              <a:gd name="connsiteX49" fmla="*/ 1015820 w 12191999"/>
              <a:gd name="connsiteY49" fmla="*/ 1941181 h 6871446"/>
              <a:gd name="connsiteX50" fmla="*/ 1015820 w 12191999"/>
              <a:gd name="connsiteY50" fmla="*/ 1030961 h 6871446"/>
              <a:gd name="connsiteX51" fmla="*/ 1413708 w 12191999"/>
              <a:gd name="connsiteY51" fmla="*/ 633072 h 6871446"/>
              <a:gd name="connsiteX52" fmla="*/ 1420522 w 12191999"/>
              <a:gd name="connsiteY52" fmla="*/ 628732 h 6871446"/>
              <a:gd name="connsiteX53" fmla="*/ 1450074 w 12191999"/>
              <a:gd name="connsiteY53" fmla="*/ 562333 h 6871446"/>
              <a:gd name="connsiteX54" fmla="*/ 1450074 w 12191999"/>
              <a:gd name="connsiteY54" fmla="*/ 557382 h 6871446"/>
              <a:gd name="connsiteX55" fmla="*/ 1450074 w 12191999"/>
              <a:gd name="connsiteY55" fmla="*/ 0 h 6871446"/>
              <a:gd name="connsiteX56" fmla="*/ 12191999 w 12191999"/>
              <a:gd name="connsiteY56" fmla="*/ 0 h 6871446"/>
              <a:gd name="connsiteX57" fmla="*/ 12191999 w 12191999"/>
              <a:gd name="connsiteY57" fmla="*/ 4437545 h 6871446"/>
              <a:gd name="connsiteX58" fmla="*/ 12191998 w 12191999"/>
              <a:gd name="connsiteY58" fmla="*/ 4437545 h 6871446"/>
              <a:gd name="connsiteX59" fmla="*/ 12191998 w 12191999"/>
              <a:gd name="connsiteY59" fmla="*/ 4430641 h 6871446"/>
              <a:gd name="connsiteX60" fmla="*/ 11339396 w 12191999"/>
              <a:gd name="connsiteY60" fmla="*/ 5283245 h 6871446"/>
              <a:gd name="connsiteX61" fmla="*/ 9968347 w 12191999"/>
              <a:gd name="connsiteY61" fmla="*/ 5283245 h 6871446"/>
              <a:gd name="connsiteX62" fmla="*/ 9923941 w 12191999"/>
              <a:gd name="connsiteY62" fmla="*/ 5327651 h 6871446"/>
              <a:gd name="connsiteX63" fmla="*/ 9968347 w 12191999"/>
              <a:gd name="connsiteY63" fmla="*/ 5372057 h 6871446"/>
              <a:gd name="connsiteX64" fmla="*/ 11357157 w 12191999"/>
              <a:gd name="connsiteY64" fmla="*/ 5372057 h 6871446"/>
              <a:gd name="connsiteX65" fmla="*/ 11388243 w 12191999"/>
              <a:gd name="connsiteY65" fmla="*/ 5358735 h 6871446"/>
              <a:gd name="connsiteX66" fmla="*/ 11986258 w 12191999"/>
              <a:gd name="connsiteY66" fmla="*/ 4761546 h 6871446"/>
              <a:gd name="connsiteX67" fmla="*/ 11986258 w 12191999"/>
              <a:gd name="connsiteY67" fmla="*/ 4763790 h 6871446"/>
              <a:gd name="connsiteX68" fmla="*/ 12191999 w 12191999"/>
              <a:gd name="connsiteY68" fmla="*/ 4559246 h 6871446"/>
              <a:gd name="connsiteX69" fmla="*/ 12191999 w 12191999"/>
              <a:gd name="connsiteY69" fmla="*/ 4666528 h 6871446"/>
              <a:gd name="connsiteX70" fmla="*/ 11407116 w 12191999"/>
              <a:gd name="connsiteY70" fmla="*/ 5451412 h 6871446"/>
              <a:gd name="connsiteX71" fmla="*/ 10216661 w 12191999"/>
              <a:gd name="connsiteY71" fmla="*/ 5451412 h 6871446"/>
              <a:gd name="connsiteX72" fmla="*/ 9267022 w 12191999"/>
              <a:gd name="connsiteY72" fmla="*/ 5451412 h 6871446"/>
              <a:gd name="connsiteX73" fmla="*/ 8806306 w 12191999"/>
              <a:gd name="connsiteY73" fmla="*/ 5642360 h 6871446"/>
              <a:gd name="connsiteX74" fmla="*/ 7581798 w 12191999"/>
              <a:gd name="connsiteY74" fmla="*/ 6866866 h 6871446"/>
              <a:gd name="connsiteX75" fmla="*/ 0 w 12191999"/>
              <a:gd name="connsiteY75" fmla="*/ 6871446 h 6871446"/>
              <a:gd name="connsiteX76" fmla="*/ 0 w 12191999"/>
              <a:gd name="connsiteY76" fmla="*/ 0 h 687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2191999" h="6871446">
                <a:moveTo>
                  <a:pt x="921101" y="2728090"/>
                </a:moveTo>
                <a:cubicBezTo>
                  <a:pt x="868655" y="2728090"/>
                  <a:pt x="826139" y="2770604"/>
                  <a:pt x="826139" y="2823050"/>
                </a:cubicBezTo>
                <a:cubicBezTo>
                  <a:pt x="826139" y="2875497"/>
                  <a:pt x="868655" y="2918011"/>
                  <a:pt x="921101" y="2918011"/>
                </a:cubicBezTo>
                <a:cubicBezTo>
                  <a:pt x="973545" y="2918011"/>
                  <a:pt x="1016062" y="2875497"/>
                  <a:pt x="1016062" y="2823050"/>
                </a:cubicBezTo>
                <a:cubicBezTo>
                  <a:pt x="1016062" y="2770604"/>
                  <a:pt x="973545" y="2728090"/>
                  <a:pt x="921101" y="2728090"/>
                </a:cubicBezTo>
                <a:close/>
                <a:moveTo>
                  <a:pt x="921101" y="2506171"/>
                </a:moveTo>
                <a:cubicBezTo>
                  <a:pt x="868655" y="2506171"/>
                  <a:pt x="826140" y="2548688"/>
                  <a:pt x="826140" y="2601132"/>
                </a:cubicBezTo>
                <a:cubicBezTo>
                  <a:pt x="826140" y="2653579"/>
                  <a:pt x="868655" y="2696094"/>
                  <a:pt x="921101" y="2696094"/>
                </a:cubicBezTo>
                <a:cubicBezTo>
                  <a:pt x="973546" y="2696094"/>
                  <a:pt x="1016062" y="2653579"/>
                  <a:pt x="1016062" y="2601132"/>
                </a:cubicBezTo>
                <a:cubicBezTo>
                  <a:pt x="1016062" y="2548688"/>
                  <a:pt x="973546" y="2506171"/>
                  <a:pt x="921101" y="2506171"/>
                </a:cubicBezTo>
                <a:close/>
                <a:moveTo>
                  <a:pt x="921100" y="2284254"/>
                </a:moveTo>
                <a:cubicBezTo>
                  <a:pt x="868654" y="2284254"/>
                  <a:pt x="826139" y="2326769"/>
                  <a:pt x="826139" y="2379216"/>
                </a:cubicBezTo>
                <a:cubicBezTo>
                  <a:pt x="826139" y="2431661"/>
                  <a:pt x="868654" y="2474177"/>
                  <a:pt x="921100" y="2474177"/>
                </a:cubicBezTo>
                <a:cubicBezTo>
                  <a:pt x="973545" y="2474177"/>
                  <a:pt x="1016061" y="2431661"/>
                  <a:pt x="1016061" y="2379216"/>
                </a:cubicBezTo>
                <a:cubicBezTo>
                  <a:pt x="1016061" y="2326769"/>
                  <a:pt x="973545" y="2284254"/>
                  <a:pt x="921100" y="2284254"/>
                </a:cubicBezTo>
                <a:close/>
                <a:moveTo>
                  <a:pt x="921101" y="2062338"/>
                </a:moveTo>
                <a:cubicBezTo>
                  <a:pt x="868655" y="2062338"/>
                  <a:pt x="826140" y="2104853"/>
                  <a:pt x="826140" y="2157299"/>
                </a:cubicBezTo>
                <a:cubicBezTo>
                  <a:pt x="826140" y="2209744"/>
                  <a:pt x="868655" y="2252260"/>
                  <a:pt x="921101" y="2252260"/>
                </a:cubicBezTo>
                <a:cubicBezTo>
                  <a:pt x="973546" y="2252260"/>
                  <a:pt x="1016062" y="2209744"/>
                  <a:pt x="1016062" y="2157299"/>
                </a:cubicBezTo>
                <a:cubicBezTo>
                  <a:pt x="1016062" y="2104853"/>
                  <a:pt x="973546" y="2062338"/>
                  <a:pt x="921101" y="2062338"/>
                </a:cubicBezTo>
                <a:close/>
                <a:moveTo>
                  <a:pt x="0" y="0"/>
                </a:moveTo>
                <a:lnTo>
                  <a:pt x="1120179" y="0"/>
                </a:lnTo>
                <a:lnTo>
                  <a:pt x="1120179" y="460982"/>
                </a:lnTo>
                <a:lnTo>
                  <a:pt x="691726" y="889435"/>
                </a:lnTo>
                <a:lnTo>
                  <a:pt x="691160" y="891056"/>
                </a:lnTo>
                <a:cubicBezTo>
                  <a:pt x="691121" y="891074"/>
                  <a:pt x="691083" y="891093"/>
                  <a:pt x="691044" y="891111"/>
                </a:cubicBezTo>
                <a:cubicBezTo>
                  <a:pt x="688072" y="894418"/>
                  <a:pt x="686331" y="898660"/>
                  <a:pt x="686118" y="903102"/>
                </a:cubicBezTo>
                <a:lnTo>
                  <a:pt x="686118" y="2438917"/>
                </a:lnTo>
                <a:cubicBezTo>
                  <a:pt x="685506" y="2449400"/>
                  <a:pt x="693513" y="2458399"/>
                  <a:pt x="703995" y="2459012"/>
                </a:cubicBezTo>
                <a:cubicBezTo>
                  <a:pt x="714484" y="2459618"/>
                  <a:pt x="723477" y="2451617"/>
                  <a:pt x="724090" y="2441129"/>
                </a:cubicBezTo>
                <a:cubicBezTo>
                  <a:pt x="724135" y="2440394"/>
                  <a:pt x="724135" y="2439652"/>
                  <a:pt x="724090" y="2438917"/>
                </a:cubicBezTo>
                <a:lnTo>
                  <a:pt x="724090" y="910773"/>
                </a:lnTo>
                <a:lnTo>
                  <a:pt x="1150210" y="484653"/>
                </a:lnTo>
                <a:lnTo>
                  <a:pt x="1151807" y="484097"/>
                </a:lnTo>
                <a:lnTo>
                  <a:pt x="1152785" y="482077"/>
                </a:lnTo>
                <a:lnTo>
                  <a:pt x="1152799" y="482063"/>
                </a:lnTo>
                <a:cubicBezTo>
                  <a:pt x="1152809" y="482037"/>
                  <a:pt x="1152819" y="482012"/>
                  <a:pt x="1152829" y="481986"/>
                </a:cubicBezTo>
                <a:lnTo>
                  <a:pt x="1158151" y="470995"/>
                </a:lnTo>
                <a:cubicBezTo>
                  <a:pt x="1158196" y="470260"/>
                  <a:pt x="1158196" y="469519"/>
                  <a:pt x="1158151" y="468784"/>
                </a:cubicBezTo>
                <a:lnTo>
                  <a:pt x="1158151" y="0"/>
                </a:lnTo>
                <a:lnTo>
                  <a:pt x="1260217" y="0"/>
                </a:lnTo>
                <a:lnTo>
                  <a:pt x="1260217" y="517991"/>
                </a:lnTo>
                <a:lnTo>
                  <a:pt x="853747" y="924461"/>
                </a:lnTo>
                <a:lnTo>
                  <a:pt x="852429" y="926496"/>
                </a:lnTo>
                <a:lnTo>
                  <a:pt x="833182" y="955324"/>
                </a:lnTo>
                <a:cubicBezTo>
                  <a:pt x="828460" y="966730"/>
                  <a:pt x="825962" y="979055"/>
                  <a:pt x="825962" y="991635"/>
                </a:cubicBezTo>
                <a:lnTo>
                  <a:pt x="825962" y="1941181"/>
                </a:lnTo>
                <a:cubicBezTo>
                  <a:pt x="824595" y="1993606"/>
                  <a:pt x="865990" y="2037219"/>
                  <a:pt x="918415" y="2038585"/>
                </a:cubicBezTo>
                <a:cubicBezTo>
                  <a:pt x="970847" y="2039952"/>
                  <a:pt x="1014453" y="1998557"/>
                  <a:pt x="1015820" y="1946132"/>
                </a:cubicBezTo>
                <a:cubicBezTo>
                  <a:pt x="1015865" y="1944482"/>
                  <a:pt x="1015865" y="1942831"/>
                  <a:pt x="1015820" y="1941181"/>
                </a:cubicBezTo>
                <a:lnTo>
                  <a:pt x="1015820" y="1030961"/>
                </a:lnTo>
                <a:lnTo>
                  <a:pt x="1413708" y="633072"/>
                </a:lnTo>
                <a:lnTo>
                  <a:pt x="1420522" y="628732"/>
                </a:lnTo>
                <a:cubicBezTo>
                  <a:pt x="1438148" y="612001"/>
                  <a:pt x="1449391" y="588546"/>
                  <a:pt x="1450074" y="562333"/>
                </a:cubicBezTo>
                <a:lnTo>
                  <a:pt x="1450074" y="557382"/>
                </a:lnTo>
                <a:lnTo>
                  <a:pt x="1450074" y="0"/>
                </a:lnTo>
                <a:lnTo>
                  <a:pt x="12191999" y="0"/>
                </a:lnTo>
                <a:lnTo>
                  <a:pt x="12191999" y="4437545"/>
                </a:lnTo>
                <a:lnTo>
                  <a:pt x="12191998" y="4437545"/>
                </a:lnTo>
                <a:lnTo>
                  <a:pt x="12191998" y="4430641"/>
                </a:lnTo>
                <a:lnTo>
                  <a:pt x="11339396" y="5283245"/>
                </a:lnTo>
                <a:lnTo>
                  <a:pt x="9968347" y="5283245"/>
                </a:lnTo>
                <a:cubicBezTo>
                  <a:pt x="9943924" y="5283245"/>
                  <a:pt x="9923941" y="5303227"/>
                  <a:pt x="9923941" y="5327651"/>
                </a:cubicBezTo>
                <a:cubicBezTo>
                  <a:pt x="9923941" y="5352074"/>
                  <a:pt x="9943924" y="5372057"/>
                  <a:pt x="9968347" y="5372057"/>
                </a:cubicBezTo>
                <a:lnTo>
                  <a:pt x="11357157" y="5372057"/>
                </a:lnTo>
                <a:cubicBezTo>
                  <a:pt x="11369370" y="5372057"/>
                  <a:pt x="11380471" y="5367617"/>
                  <a:pt x="11388243" y="5358735"/>
                </a:cubicBezTo>
                <a:lnTo>
                  <a:pt x="11986258" y="4761546"/>
                </a:lnTo>
                <a:lnTo>
                  <a:pt x="11986258" y="4763790"/>
                </a:lnTo>
                <a:lnTo>
                  <a:pt x="12191999" y="4559246"/>
                </a:lnTo>
                <a:lnTo>
                  <a:pt x="12191999" y="4666528"/>
                </a:lnTo>
                <a:lnTo>
                  <a:pt x="11407116" y="5451412"/>
                </a:lnTo>
                <a:lnTo>
                  <a:pt x="10216661" y="5451412"/>
                </a:lnTo>
                <a:lnTo>
                  <a:pt x="9267022" y="5451412"/>
                </a:lnTo>
                <a:cubicBezTo>
                  <a:pt x="9093837" y="5451412"/>
                  <a:pt x="8928423" y="5520242"/>
                  <a:pt x="8806306" y="5642360"/>
                </a:cubicBezTo>
                <a:lnTo>
                  <a:pt x="7581798" y="6866866"/>
                </a:lnTo>
                <a:lnTo>
                  <a:pt x="0" y="6871446"/>
                </a:lnTo>
                <a:lnTo>
                  <a:pt x="0" y="0"/>
                </a:lnTo>
                <a:close/>
              </a:path>
            </a:pathLst>
          </a:custGeom>
          <a:solidFill>
            <a:schemeClr val="bg2">
              <a:lumMod val="40000"/>
              <a:lumOff val="60000"/>
            </a:schemeClr>
          </a:solidFill>
        </p:spPr>
        <p:txBody>
          <a:bodyPr wrap="square" anchor="ctr">
            <a:noAutofit/>
          </a:bodyPr>
          <a:lstStyle>
            <a:lvl1pPr marL="0" indent="0" algn="ctr">
              <a:buNone/>
              <a:defRPr sz="2000">
                <a:solidFill>
                  <a:schemeClr val="tx2"/>
                </a:solidFill>
              </a:defRPr>
            </a:lvl1pPr>
          </a:lstStyle>
          <a:p>
            <a:r>
              <a:rPr lang="en-GB"/>
              <a:t>Add picture</a:t>
            </a:r>
          </a:p>
        </p:txBody>
      </p:sp>
      <p:sp>
        <p:nvSpPr>
          <p:cNvPr id="2" name="Title 1">
            <a:extLst>
              <a:ext uri="{FF2B5EF4-FFF2-40B4-BE49-F238E27FC236}">
                <a16:creationId xmlns:a16="http://schemas.microsoft.com/office/drawing/2014/main" id="{2F0E977B-6DC3-4781-8403-1429367E78FE}"/>
              </a:ext>
            </a:extLst>
          </p:cNvPr>
          <p:cNvSpPr>
            <a:spLocks noGrp="1"/>
          </p:cNvSpPr>
          <p:nvPr userDrawn="1">
            <p:ph type="ctrTitle" hasCustomPrompt="1"/>
          </p:nvPr>
        </p:nvSpPr>
        <p:spPr>
          <a:xfrm>
            <a:off x="1183532" y="1196502"/>
            <a:ext cx="5760000" cy="1519947"/>
          </a:xfrm>
        </p:spPr>
        <p:txBody>
          <a:bodyPr anchor="b">
            <a:noAutofit/>
          </a:bodyPr>
          <a:lstStyle>
            <a:lvl1pPr algn="l">
              <a:lnSpc>
                <a:spcPct val="85000"/>
              </a:lnSpc>
              <a:defRPr sz="3400" b="1">
                <a:solidFill>
                  <a:schemeClr val="bg1"/>
                </a:solidFill>
              </a:defRPr>
            </a:lvl1pPr>
          </a:lstStyle>
          <a:p>
            <a:r>
              <a:rPr lang="en-US"/>
              <a:t>Add presentation title across two or three lines</a:t>
            </a:r>
            <a:endParaRPr lang="en-GB"/>
          </a:p>
        </p:txBody>
      </p:sp>
      <p:sp>
        <p:nvSpPr>
          <p:cNvPr id="3" name="Subtitle 2">
            <a:extLst>
              <a:ext uri="{FF2B5EF4-FFF2-40B4-BE49-F238E27FC236}">
                <a16:creationId xmlns:a16="http://schemas.microsoft.com/office/drawing/2014/main" id="{6C94BF7A-D40E-4296-9937-65EA0AED7286}"/>
              </a:ext>
            </a:extLst>
          </p:cNvPr>
          <p:cNvSpPr>
            <a:spLocks noGrp="1"/>
          </p:cNvSpPr>
          <p:nvPr userDrawn="1">
            <p:ph type="subTitle" idx="1" hasCustomPrompt="1"/>
          </p:nvPr>
        </p:nvSpPr>
        <p:spPr>
          <a:xfrm>
            <a:off x="1183532" y="2717923"/>
            <a:ext cx="5760000" cy="263272"/>
          </a:xfrm>
          <a:prstGeom prst="rect">
            <a:avLst/>
          </a:prstGeo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 across one line</a:t>
            </a:r>
            <a:endParaRPr lang="en-GB"/>
          </a:p>
        </p:txBody>
      </p:sp>
    </p:spTree>
    <p:extLst>
      <p:ext uri="{BB962C8B-B14F-4D97-AF65-F5344CB8AC3E}">
        <p14:creationId xmlns:p14="http://schemas.microsoft.com/office/powerpoint/2010/main" val="2962305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75199-F5EF-84BD-D72A-C71DD039FCD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3F3D9B-688B-9885-F146-EDEE27D5A3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3D6677-D4DE-7298-0C15-E99BD953707C}"/>
              </a:ext>
            </a:extLst>
          </p:cNvPr>
          <p:cNvSpPr>
            <a:spLocks noGrp="1"/>
          </p:cNvSpPr>
          <p:nvPr>
            <p:ph type="dt" sz="half" idx="10"/>
          </p:nvPr>
        </p:nvSpPr>
        <p:spPr/>
        <p:txBody>
          <a:bodyPr/>
          <a:lstStyle/>
          <a:p>
            <a:fld id="{6A20E630-8B5E-47D9-A459-DC82458CB4A8}" type="datetime1">
              <a:rPr lang="en-GB" smtClean="0"/>
              <a:t>08/09/2025</a:t>
            </a:fld>
            <a:endParaRPr lang="en-GB"/>
          </a:p>
        </p:txBody>
      </p:sp>
      <p:sp>
        <p:nvSpPr>
          <p:cNvPr id="5" name="Footer Placeholder 4">
            <a:extLst>
              <a:ext uri="{FF2B5EF4-FFF2-40B4-BE49-F238E27FC236}">
                <a16:creationId xmlns:a16="http://schemas.microsoft.com/office/drawing/2014/main" id="{26283DD8-5791-61FB-D278-804DABA569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CA5F06-D07D-BF06-BE25-3EC2B3586E2E}"/>
              </a:ext>
            </a:extLst>
          </p:cNvPr>
          <p:cNvSpPr>
            <a:spLocks noGrp="1"/>
          </p:cNvSpPr>
          <p:nvPr>
            <p:ph type="sldNum" sz="quarter" idx="12"/>
          </p:nvPr>
        </p:nvSpPr>
        <p:spPr/>
        <p:txBody>
          <a:bodyPr/>
          <a:lstStyle/>
          <a:p>
            <a:fld id="{F4BD0E93-1066-4646-AD4C-8C9E524FF531}" type="slidenum">
              <a:rPr lang="en-GB" smtClean="0"/>
              <a:t>‹#›</a:t>
            </a:fld>
            <a:endParaRPr lang="en-GB"/>
          </a:p>
        </p:txBody>
      </p:sp>
    </p:spTree>
    <p:extLst>
      <p:ext uri="{BB962C8B-B14F-4D97-AF65-F5344CB8AC3E}">
        <p14:creationId xmlns:p14="http://schemas.microsoft.com/office/powerpoint/2010/main" val="1797610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57ED2-4EEA-B621-32E4-3E448074DC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10BEF19-6D36-5C1C-2FA0-979F7303566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C29AB0-C1FC-4C0E-3DFD-4363CBE7BC0B}"/>
              </a:ext>
            </a:extLst>
          </p:cNvPr>
          <p:cNvSpPr>
            <a:spLocks noGrp="1"/>
          </p:cNvSpPr>
          <p:nvPr>
            <p:ph type="dt" sz="half" idx="10"/>
          </p:nvPr>
        </p:nvSpPr>
        <p:spPr/>
        <p:txBody>
          <a:bodyPr/>
          <a:lstStyle/>
          <a:p>
            <a:fld id="{F50B5BE0-D6E4-4FB0-9B45-809115CBE793}" type="datetime1">
              <a:rPr lang="en-GB" smtClean="0"/>
              <a:t>08/09/2025</a:t>
            </a:fld>
            <a:endParaRPr lang="en-GB"/>
          </a:p>
        </p:txBody>
      </p:sp>
      <p:sp>
        <p:nvSpPr>
          <p:cNvPr id="5" name="Footer Placeholder 4">
            <a:extLst>
              <a:ext uri="{FF2B5EF4-FFF2-40B4-BE49-F238E27FC236}">
                <a16:creationId xmlns:a16="http://schemas.microsoft.com/office/drawing/2014/main" id="{BBEC3C55-FD98-1F41-F899-4DF7419723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236414-8D8E-328A-F64C-91812484A382}"/>
              </a:ext>
            </a:extLst>
          </p:cNvPr>
          <p:cNvSpPr>
            <a:spLocks noGrp="1"/>
          </p:cNvSpPr>
          <p:nvPr>
            <p:ph type="sldNum" sz="quarter" idx="12"/>
          </p:nvPr>
        </p:nvSpPr>
        <p:spPr/>
        <p:txBody>
          <a:bodyPr/>
          <a:lstStyle/>
          <a:p>
            <a:fld id="{F4BD0E93-1066-4646-AD4C-8C9E524FF531}" type="slidenum">
              <a:rPr lang="en-GB" smtClean="0"/>
              <a:t>‹#›</a:t>
            </a:fld>
            <a:endParaRPr lang="en-GB"/>
          </a:p>
        </p:txBody>
      </p:sp>
    </p:spTree>
    <p:extLst>
      <p:ext uri="{BB962C8B-B14F-4D97-AF65-F5344CB8AC3E}">
        <p14:creationId xmlns:p14="http://schemas.microsoft.com/office/powerpoint/2010/main" val="3101487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E2F11-D58B-9C1D-F6F0-BB3EC7F2BD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011B690-9E4D-4ED7-A829-E9B78FB51B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61D8425-CF74-E766-8580-9AE3065608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96B5DDE-79EA-E393-A92F-120A6B2E6A08}"/>
              </a:ext>
            </a:extLst>
          </p:cNvPr>
          <p:cNvSpPr>
            <a:spLocks noGrp="1"/>
          </p:cNvSpPr>
          <p:nvPr>
            <p:ph type="dt" sz="half" idx="10"/>
          </p:nvPr>
        </p:nvSpPr>
        <p:spPr/>
        <p:txBody>
          <a:bodyPr/>
          <a:lstStyle/>
          <a:p>
            <a:fld id="{FD18E793-F39F-46B3-96FD-ED7F5828EBCE}" type="datetime1">
              <a:rPr lang="en-GB" smtClean="0"/>
              <a:t>08/09/2025</a:t>
            </a:fld>
            <a:endParaRPr lang="en-GB"/>
          </a:p>
        </p:txBody>
      </p:sp>
      <p:sp>
        <p:nvSpPr>
          <p:cNvPr id="6" name="Footer Placeholder 5">
            <a:extLst>
              <a:ext uri="{FF2B5EF4-FFF2-40B4-BE49-F238E27FC236}">
                <a16:creationId xmlns:a16="http://schemas.microsoft.com/office/drawing/2014/main" id="{C327AD4F-B01F-2875-1362-0F4A2014B8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9490B1-CC87-205E-613A-EFDE1E46A3EF}"/>
              </a:ext>
            </a:extLst>
          </p:cNvPr>
          <p:cNvSpPr>
            <a:spLocks noGrp="1"/>
          </p:cNvSpPr>
          <p:nvPr>
            <p:ph type="sldNum" sz="quarter" idx="12"/>
          </p:nvPr>
        </p:nvSpPr>
        <p:spPr/>
        <p:txBody>
          <a:bodyPr/>
          <a:lstStyle/>
          <a:p>
            <a:fld id="{F4BD0E93-1066-4646-AD4C-8C9E524FF531}" type="slidenum">
              <a:rPr lang="en-GB" smtClean="0"/>
              <a:t>‹#›</a:t>
            </a:fld>
            <a:endParaRPr lang="en-GB"/>
          </a:p>
        </p:txBody>
      </p:sp>
    </p:spTree>
    <p:extLst>
      <p:ext uri="{BB962C8B-B14F-4D97-AF65-F5344CB8AC3E}">
        <p14:creationId xmlns:p14="http://schemas.microsoft.com/office/powerpoint/2010/main" val="1051458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4E907-9FF6-3F66-CE79-2C8A46EA660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E59AD3-E848-011B-B0F3-CED367C98F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57439C-B335-3433-3728-1E1BC7F804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E8565BC-9E63-219A-03B1-9EA1569BFA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A6DA5F-326E-68F6-1BB4-3C7B447195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F9C6E0E-8991-37E1-94BD-8A53A9982D83}"/>
              </a:ext>
            </a:extLst>
          </p:cNvPr>
          <p:cNvSpPr>
            <a:spLocks noGrp="1"/>
          </p:cNvSpPr>
          <p:nvPr>
            <p:ph type="dt" sz="half" idx="10"/>
          </p:nvPr>
        </p:nvSpPr>
        <p:spPr/>
        <p:txBody>
          <a:bodyPr/>
          <a:lstStyle/>
          <a:p>
            <a:fld id="{0D57DB9F-7E5C-459D-8B32-6C4417B8385F}" type="datetime1">
              <a:rPr lang="en-GB" smtClean="0"/>
              <a:t>08/09/2025</a:t>
            </a:fld>
            <a:endParaRPr lang="en-GB"/>
          </a:p>
        </p:txBody>
      </p:sp>
      <p:sp>
        <p:nvSpPr>
          <p:cNvPr id="8" name="Footer Placeholder 7">
            <a:extLst>
              <a:ext uri="{FF2B5EF4-FFF2-40B4-BE49-F238E27FC236}">
                <a16:creationId xmlns:a16="http://schemas.microsoft.com/office/drawing/2014/main" id="{5DF3A63F-4F51-E245-E8DA-77E1E266894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4DB0C70-90CC-36F9-5391-103070B076B5}"/>
              </a:ext>
            </a:extLst>
          </p:cNvPr>
          <p:cNvSpPr>
            <a:spLocks noGrp="1"/>
          </p:cNvSpPr>
          <p:nvPr>
            <p:ph type="sldNum" sz="quarter" idx="12"/>
          </p:nvPr>
        </p:nvSpPr>
        <p:spPr/>
        <p:txBody>
          <a:bodyPr/>
          <a:lstStyle/>
          <a:p>
            <a:fld id="{F4BD0E93-1066-4646-AD4C-8C9E524FF531}" type="slidenum">
              <a:rPr lang="en-GB" smtClean="0"/>
              <a:t>‹#›</a:t>
            </a:fld>
            <a:endParaRPr lang="en-GB"/>
          </a:p>
        </p:txBody>
      </p:sp>
    </p:spTree>
    <p:extLst>
      <p:ext uri="{BB962C8B-B14F-4D97-AF65-F5344CB8AC3E}">
        <p14:creationId xmlns:p14="http://schemas.microsoft.com/office/powerpoint/2010/main" val="431018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CB61E-D648-F46C-FC41-F1B52EB966E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9F0B63-6CB2-51A2-CEB9-7B289101AD6D}"/>
              </a:ext>
            </a:extLst>
          </p:cNvPr>
          <p:cNvSpPr>
            <a:spLocks noGrp="1"/>
          </p:cNvSpPr>
          <p:nvPr>
            <p:ph type="dt" sz="half" idx="10"/>
          </p:nvPr>
        </p:nvSpPr>
        <p:spPr/>
        <p:txBody>
          <a:bodyPr/>
          <a:lstStyle/>
          <a:p>
            <a:fld id="{FCCBE1CC-11CA-43ED-B249-6CB2878A004B}" type="datetime1">
              <a:rPr lang="en-GB" smtClean="0"/>
              <a:t>08/09/2025</a:t>
            </a:fld>
            <a:endParaRPr lang="en-GB"/>
          </a:p>
        </p:txBody>
      </p:sp>
      <p:sp>
        <p:nvSpPr>
          <p:cNvPr id="4" name="Footer Placeholder 3">
            <a:extLst>
              <a:ext uri="{FF2B5EF4-FFF2-40B4-BE49-F238E27FC236}">
                <a16:creationId xmlns:a16="http://schemas.microsoft.com/office/drawing/2014/main" id="{87C36629-BE47-1AB8-9CAC-150C1E52287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285248-64AC-EA2D-1697-FF2A3F0EFBDC}"/>
              </a:ext>
            </a:extLst>
          </p:cNvPr>
          <p:cNvSpPr>
            <a:spLocks noGrp="1"/>
          </p:cNvSpPr>
          <p:nvPr>
            <p:ph type="sldNum" sz="quarter" idx="12"/>
          </p:nvPr>
        </p:nvSpPr>
        <p:spPr/>
        <p:txBody>
          <a:bodyPr/>
          <a:lstStyle/>
          <a:p>
            <a:fld id="{F4BD0E93-1066-4646-AD4C-8C9E524FF531}" type="slidenum">
              <a:rPr lang="en-GB" smtClean="0"/>
              <a:t>‹#›</a:t>
            </a:fld>
            <a:endParaRPr lang="en-GB"/>
          </a:p>
        </p:txBody>
      </p:sp>
    </p:spTree>
    <p:extLst>
      <p:ext uri="{BB962C8B-B14F-4D97-AF65-F5344CB8AC3E}">
        <p14:creationId xmlns:p14="http://schemas.microsoft.com/office/powerpoint/2010/main" val="1481636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AE55BF-F0EA-BDB2-CC0F-FF278846DDE2}"/>
              </a:ext>
            </a:extLst>
          </p:cNvPr>
          <p:cNvSpPr>
            <a:spLocks noGrp="1"/>
          </p:cNvSpPr>
          <p:nvPr>
            <p:ph type="dt" sz="half" idx="10"/>
          </p:nvPr>
        </p:nvSpPr>
        <p:spPr/>
        <p:txBody>
          <a:bodyPr/>
          <a:lstStyle/>
          <a:p>
            <a:fld id="{C3B24A12-B864-4CCF-9AE5-D4A4A606811B}" type="datetime1">
              <a:rPr lang="en-GB" smtClean="0"/>
              <a:t>08/09/2025</a:t>
            </a:fld>
            <a:endParaRPr lang="en-GB"/>
          </a:p>
        </p:txBody>
      </p:sp>
      <p:sp>
        <p:nvSpPr>
          <p:cNvPr id="3" name="Footer Placeholder 2">
            <a:extLst>
              <a:ext uri="{FF2B5EF4-FFF2-40B4-BE49-F238E27FC236}">
                <a16:creationId xmlns:a16="http://schemas.microsoft.com/office/drawing/2014/main" id="{E5E3E8DA-DBCD-640C-3276-5D14B9CB44E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8265A1F-5E81-A883-D728-8A71F7FE0B31}"/>
              </a:ext>
            </a:extLst>
          </p:cNvPr>
          <p:cNvSpPr>
            <a:spLocks noGrp="1"/>
          </p:cNvSpPr>
          <p:nvPr>
            <p:ph type="sldNum" sz="quarter" idx="12"/>
          </p:nvPr>
        </p:nvSpPr>
        <p:spPr/>
        <p:txBody>
          <a:bodyPr/>
          <a:lstStyle/>
          <a:p>
            <a:fld id="{F4BD0E93-1066-4646-AD4C-8C9E524FF531}" type="slidenum">
              <a:rPr lang="en-GB" smtClean="0"/>
              <a:t>‹#›</a:t>
            </a:fld>
            <a:endParaRPr lang="en-GB"/>
          </a:p>
        </p:txBody>
      </p:sp>
    </p:spTree>
    <p:extLst>
      <p:ext uri="{BB962C8B-B14F-4D97-AF65-F5344CB8AC3E}">
        <p14:creationId xmlns:p14="http://schemas.microsoft.com/office/powerpoint/2010/main" val="2783908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A4CAF-D601-0262-5095-07D812BEB3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007D9D2-0500-36C6-5008-084538F7A5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5839760-BA2F-CE24-8546-25D2765F06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89A9D3-2F9D-A7F8-3C53-B6E02CF8104F}"/>
              </a:ext>
            </a:extLst>
          </p:cNvPr>
          <p:cNvSpPr>
            <a:spLocks noGrp="1"/>
          </p:cNvSpPr>
          <p:nvPr>
            <p:ph type="dt" sz="half" idx="10"/>
          </p:nvPr>
        </p:nvSpPr>
        <p:spPr/>
        <p:txBody>
          <a:bodyPr/>
          <a:lstStyle/>
          <a:p>
            <a:fld id="{FEA548B8-27FD-41B7-83E0-345985B7053E}" type="datetime1">
              <a:rPr lang="en-GB" smtClean="0"/>
              <a:t>08/09/2025</a:t>
            </a:fld>
            <a:endParaRPr lang="en-GB"/>
          </a:p>
        </p:txBody>
      </p:sp>
      <p:sp>
        <p:nvSpPr>
          <p:cNvPr id="6" name="Footer Placeholder 5">
            <a:extLst>
              <a:ext uri="{FF2B5EF4-FFF2-40B4-BE49-F238E27FC236}">
                <a16:creationId xmlns:a16="http://schemas.microsoft.com/office/drawing/2014/main" id="{D2C872E6-4D9B-F270-897D-F827CF106C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8B50DC4-E5C6-B257-5C1D-1EF9858A5A54}"/>
              </a:ext>
            </a:extLst>
          </p:cNvPr>
          <p:cNvSpPr>
            <a:spLocks noGrp="1"/>
          </p:cNvSpPr>
          <p:nvPr>
            <p:ph type="sldNum" sz="quarter" idx="12"/>
          </p:nvPr>
        </p:nvSpPr>
        <p:spPr/>
        <p:txBody>
          <a:bodyPr/>
          <a:lstStyle/>
          <a:p>
            <a:fld id="{F4BD0E93-1066-4646-AD4C-8C9E524FF531}" type="slidenum">
              <a:rPr lang="en-GB" smtClean="0"/>
              <a:t>‹#›</a:t>
            </a:fld>
            <a:endParaRPr lang="en-GB"/>
          </a:p>
        </p:txBody>
      </p:sp>
    </p:spTree>
    <p:extLst>
      <p:ext uri="{BB962C8B-B14F-4D97-AF65-F5344CB8AC3E}">
        <p14:creationId xmlns:p14="http://schemas.microsoft.com/office/powerpoint/2010/main" val="3271568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66A67-46C6-06C1-6F95-0664F3D23C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9E8BCFE-34D8-9AFC-41F1-628DB9425D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63DB73-2844-6695-22A9-13A2C9EBF2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809F0F-0DBD-4448-A1B6-9F8BF4619157}"/>
              </a:ext>
            </a:extLst>
          </p:cNvPr>
          <p:cNvSpPr>
            <a:spLocks noGrp="1"/>
          </p:cNvSpPr>
          <p:nvPr>
            <p:ph type="dt" sz="half" idx="10"/>
          </p:nvPr>
        </p:nvSpPr>
        <p:spPr/>
        <p:txBody>
          <a:bodyPr/>
          <a:lstStyle/>
          <a:p>
            <a:fld id="{4BE225F0-3468-4D74-9CF0-397D976C063E}" type="datetime1">
              <a:rPr lang="en-GB" smtClean="0"/>
              <a:t>08/09/2025</a:t>
            </a:fld>
            <a:endParaRPr lang="en-GB"/>
          </a:p>
        </p:txBody>
      </p:sp>
      <p:sp>
        <p:nvSpPr>
          <p:cNvPr id="6" name="Footer Placeholder 5">
            <a:extLst>
              <a:ext uri="{FF2B5EF4-FFF2-40B4-BE49-F238E27FC236}">
                <a16:creationId xmlns:a16="http://schemas.microsoft.com/office/drawing/2014/main" id="{F9A5D1CD-44A8-8109-EF18-57243EED8D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8EE01A-72C4-4B4B-55BF-4C9971546614}"/>
              </a:ext>
            </a:extLst>
          </p:cNvPr>
          <p:cNvSpPr>
            <a:spLocks noGrp="1"/>
          </p:cNvSpPr>
          <p:nvPr>
            <p:ph type="sldNum" sz="quarter" idx="12"/>
          </p:nvPr>
        </p:nvSpPr>
        <p:spPr/>
        <p:txBody>
          <a:bodyPr/>
          <a:lstStyle/>
          <a:p>
            <a:fld id="{F4BD0E93-1066-4646-AD4C-8C9E524FF531}" type="slidenum">
              <a:rPr lang="en-GB" smtClean="0"/>
              <a:t>‹#›</a:t>
            </a:fld>
            <a:endParaRPr lang="en-GB"/>
          </a:p>
        </p:txBody>
      </p:sp>
    </p:spTree>
    <p:extLst>
      <p:ext uri="{BB962C8B-B14F-4D97-AF65-F5344CB8AC3E}">
        <p14:creationId xmlns:p14="http://schemas.microsoft.com/office/powerpoint/2010/main" val="2685020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761A3A-84D9-8C46-3019-D1F921579B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7DC669-5EBB-5091-DCBF-C8B598AFD9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925EB5-5C16-38E2-8FDB-E3182D5BAD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864D56E-CDE2-4780-AFD4-1F48F26AF47F}" type="datetime1">
              <a:rPr lang="en-GB" smtClean="0"/>
              <a:t>08/09/2025</a:t>
            </a:fld>
            <a:endParaRPr lang="en-GB"/>
          </a:p>
        </p:txBody>
      </p:sp>
      <p:sp>
        <p:nvSpPr>
          <p:cNvPr id="5" name="Footer Placeholder 4">
            <a:extLst>
              <a:ext uri="{FF2B5EF4-FFF2-40B4-BE49-F238E27FC236}">
                <a16:creationId xmlns:a16="http://schemas.microsoft.com/office/drawing/2014/main" id="{8ED6668C-C718-4064-60D8-53166E6E7F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8BDCE2E5-6D3C-0AE8-3455-7574FA6AC4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4BD0E93-1066-4646-AD4C-8C9E524FF531}" type="slidenum">
              <a:rPr lang="en-GB" smtClean="0"/>
              <a:t>‹#›</a:t>
            </a:fld>
            <a:endParaRPr lang="en-GB"/>
          </a:p>
        </p:txBody>
      </p:sp>
    </p:spTree>
    <p:extLst>
      <p:ext uri="{BB962C8B-B14F-4D97-AF65-F5344CB8AC3E}">
        <p14:creationId xmlns:p14="http://schemas.microsoft.com/office/powerpoint/2010/main" val="2618655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hyperlink" Target="mailto:Commercial.contracts@sse.com" TargetMode="External"/><Relationship Id="rId3" Type="http://schemas.openxmlformats.org/officeDocument/2006/relationships/hyperlink" Target="mailto:commercial.contracts@sse.com" TargetMode="External"/><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hyperlink" Target="mailto:commercial.contracts@sse.com" TargetMode="External"/><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hyperlink" Target="mailto:commercial.contracts@sse.com" TargetMode="External"/><Relationship Id="rId7"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hyperlink" Target="mailto:connections@ssen.co.u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hyperlink" Target="mailto:businessrelationships@sse.com" TargetMode="External"/><Relationship Id="rId7"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1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9.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hyperlink" Target="mailto:abigail.furey@sse.com" TargetMode="External"/><Relationship Id="rId3" Type="http://schemas.openxmlformats.org/officeDocument/2006/relationships/image" Target="../media/image75.png"/><Relationship Id="rId7" Type="http://schemas.openxmlformats.org/officeDocument/2006/relationships/hyperlink" Target="mailto:david.yule@sse.com" TargetMode="External"/><Relationship Id="rId12" Type="http://schemas.openxmlformats.org/officeDocument/2006/relationships/image" Target="../media/image79.png"/><Relationship Id="rId17" Type="http://schemas.openxmlformats.org/officeDocument/2006/relationships/image" Target="../media/image82.png"/><Relationship Id="rId2" Type="http://schemas.openxmlformats.org/officeDocument/2006/relationships/notesSlide" Target="../notesSlides/notesSlide18.xml"/><Relationship Id="rId16" Type="http://schemas.openxmlformats.org/officeDocument/2006/relationships/hyperlink" Target="mailto:debbie.cloke@sse.com" TargetMode="External"/><Relationship Id="rId1" Type="http://schemas.openxmlformats.org/officeDocument/2006/relationships/slideLayout" Target="../slideLayouts/slideLayout2.xml"/><Relationship Id="rId6" Type="http://schemas.openxmlformats.org/officeDocument/2006/relationships/hyperlink" Target="mailto:emma.merritt@sse.com" TargetMode="External"/><Relationship Id="rId11" Type="http://schemas.openxmlformats.org/officeDocument/2006/relationships/hyperlink" Target="mailto:bradley.smith@sse.com" TargetMode="External"/><Relationship Id="rId5" Type="http://schemas.openxmlformats.org/officeDocument/2006/relationships/image" Target="../media/image76.png"/><Relationship Id="rId15" Type="http://schemas.openxmlformats.org/officeDocument/2006/relationships/image" Target="../media/image81.png"/><Relationship Id="rId10" Type="http://schemas.openxmlformats.org/officeDocument/2006/relationships/hyperlink" Target="mailto:rebecca.priestley@sse.com" TargetMode="External"/><Relationship Id="rId4" Type="http://schemas.openxmlformats.org/officeDocument/2006/relationships/hyperlink" Target="mailto:troy.fisher@sse.com" TargetMode="External"/><Relationship Id="rId9" Type="http://schemas.openxmlformats.org/officeDocument/2006/relationships/image" Target="../media/image78.png"/><Relationship Id="rId14" Type="http://schemas.openxmlformats.org/officeDocument/2006/relationships/image" Target="../media/image80.png"/></Relationships>
</file>

<file path=ppt/slides/_rels/slide21.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22.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92.png"/><Relationship Id="rId11" Type="http://schemas.openxmlformats.org/officeDocument/2006/relationships/image" Target="../media/image46.png"/><Relationship Id="rId5" Type="http://schemas.openxmlformats.org/officeDocument/2006/relationships/image" Target="../media/image91.png"/><Relationship Id="rId10" Type="http://schemas.openxmlformats.org/officeDocument/2006/relationships/image" Target="../media/image5.png"/><Relationship Id="rId4" Type="http://schemas.openxmlformats.org/officeDocument/2006/relationships/image" Target="../media/image90.png"/><Relationship Id="rId9" Type="http://schemas.openxmlformats.org/officeDocument/2006/relationships/image" Target="../media/image95.png"/></Relationships>
</file>

<file path=ppt/slides/_rels/slide23.xml.rels><?xml version="1.0" encoding="UTF-8" standalone="yes"?>
<Relationships xmlns="http://schemas.openxmlformats.org/package/2006/relationships"><Relationship Id="rId8" Type="http://schemas.openxmlformats.org/officeDocument/2006/relationships/hyperlink" Target="mailto:businessrelationships@sse.com" TargetMode="External"/><Relationship Id="rId13" Type="http://schemas.openxmlformats.org/officeDocument/2006/relationships/hyperlink" Target="https://www.linkedin.com/uas/login?session_redirect=https%3A%2F%2Fwww.linkedin.com%2Fcompany%2Fssencommunity%2Fposts%2F%3FfeedView%3Dall" TargetMode="External"/><Relationship Id="rId3" Type="http://schemas.microsoft.com/office/2018/10/relationships/comments" Target="../comments/modernComment_10C_DCE0F4FE.xml"/><Relationship Id="rId7" Type="http://schemas.openxmlformats.org/officeDocument/2006/relationships/image" Target="../media/image98.png"/><Relationship Id="rId12" Type="http://schemas.openxmlformats.org/officeDocument/2006/relationships/hyperlink" Target="https://www.instagram.com/accounts/login/?next=https%3A%2F%2Fwww.instagram.com%2Fssencommunity%2F&amp;is_from_rl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97.png"/><Relationship Id="rId11" Type="http://schemas.openxmlformats.org/officeDocument/2006/relationships/hyperlink" Target="https://www.facebook.com/ssencommunity" TargetMode="External"/><Relationship Id="rId5" Type="http://schemas.openxmlformats.org/officeDocument/2006/relationships/image" Target="../media/image96.png"/><Relationship Id="rId10" Type="http://schemas.openxmlformats.org/officeDocument/2006/relationships/hyperlink" Target="https://x.com/ssencommunity" TargetMode="External"/><Relationship Id="rId4" Type="http://schemas.openxmlformats.org/officeDocument/2006/relationships/hyperlink" Target="mailto:customerservice@sse.com" TargetMode="External"/><Relationship Id="rId9" Type="http://schemas.openxmlformats.org/officeDocument/2006/relationships/image" Target="../media/image9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mailto:Michael.downey@sse.com" TargetMode="External"/><Relationship Id="rId7" Type="http://schemas.openxmlformats.org/officeDocument/2006/relationships/hyperlink" Target="mailto:susannah.carter@sse.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mailto:businessrelationships@sse.com" TargetMode="External"/><Relationship Id="rId4" Type="http://schemas.openxmlformats.org/officeDocument/2006/relationships/hyperlink" Target="http://www.ssen.co.uk/stakeholderevent/basicsearch/"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mailto:rebekah.rowson@sse.com" TargetMode="External"/><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mailto:laura.pearce@sse.com" TargetMode="External"/><Relationship Id="rId10" Type="http://schemas.openxmlformats.org/officeDocument/2006/relationships/hyperlink" Target="mailto:businessrelationships@sse.com" TargetMode="External"/><Relationship Id="rId4" Type="http://schemas.openxmlformats.org/officeDocument/2006/relationships/hyperlink" Target="mailto:mark.j.taylor@sse.com" TargetMode="External"/><Relationship Id="rId9" Type="http://schemas.openxmlformats.org/officeDocument/2006/relationships/hyperlink" Target="http://www.ssen.co.uk/stakeholderevent/basicsearch/"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mailto:businessrelationships@sse.com" TargetMode="External"/><Relationship Id="rId3" Type="http://schemas.openxmlformats.org/officeDocument/2006/relationships/hyperlink" Target="mailto:Helen.robertson@sse.com" TargetMode="External"/><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mailto:austen.toone@sse.com" TargetMode="External"/><Relationship Id="rId4" Type="http://schemas.openxmlformats.org/officeDocument/2006/relationships/hyperlink" Target="http://www.ssen.co.uk/stakeholderevent/basicsearch/"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mailto:commercial.contracts@sse.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mailto:commercial.contracts@sse.com" TargetMode="External"/><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outdoor, sky, mountain&#10;&#10;Description automatically generated">
            <a:extLst>
              <a:ext uri="{FF2B5EF4-FFF2-40B4-BE49-F238E27FC236}">
                <a16:creationId xmlns:a16="http://schemas.microsoft.com/office/drawing/2014/main" id="{CE0F777D-5E85-43A7-8C5A-AF002C861ED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1" y="-13446"/>
            <a:ext cx="12191999" cy="6871446"/>
          </a:xfrm>
        </p:spPr>
      </p:pic>
      <p:sp>
        <p:nvSpPr>
          <p:cNvPr id="4" name="Title 3">
            <a:extLst>
              <a:ext uri="{FF2B5EF4-FFF2-40B4-BE49-F238E27FC236}">
                <a16:creationId xmlns:a16="http://schemas.microsoft.com/office/drawing/2014/main" id="{0D89A334-A26F-D0F0-8E19-065D1E515568}"/>
              </a:ext>
            </a:extLst>
          </p:cNvPr>
          <p:cNvSpPr>
            <a:spLocks noGrp="1"/>
          </p:cNvSpPr>
          <p:nvPr>
            <p:ph type="ctrTitle"/>
          </p:nvPr>
        </p:nvSpPr>
        <p:spPr>
          <a:xfrm>
            <a:off x="1183531" y="1196502"/>
            <a:ext cx="8587789" cy="1519947"/>
          </a:xfrm>
        </p:spPr>
        <p:txBody>
          <a:bodyPr/>
          <a:lstStyle/>
          <a:p>
            <a:r>
              <a:rPr lang="en-GB" dirty="0"/>
              <a:t>Customer Experience</a:t>
            </a:r>
            <a:br>
              <a:rPr lang="en-GB" dirty="0"/>
            </a:br>
            <a:r>
              <a:rPr lang="en-GB" dirty="0"/>
              <a:t>Contact and Escalation Guide</a:t>
            </a:r>
            <a:br>
              <a:rPr lang="en-GB" dirty="0"/>
            </a:br>
            <a:r>
              <a:rPr lang="en-GB" dirty="0"/>
              <a:t>SEPD</a:t>
            </a:r>
          </a:p>
        </p:txBody>
      </p:sp>
    </p:spTree>
    <p:extLst>
      <p:ext uri="{BB962C8B-B14F-4D97-AF65-F5344CB8AC3E}">
        <p14:creationId xmlns:p14="http://schemas.microsoft.com/office/powerpoint/2010/main" val="3139165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D77918A-1425-026E-9884-92E6ABAA0E1F}"/>
              </a:ext>
            </a:extLst>
          </p:cNvPr>
          <p:cNvSpPr>
            <a:spLocks noGrp="1"/>
          </p:cNvSpPr>
          <p:nvPr>
            <p:ph type="sldNum" sz="quarter" idx="12"/>
          </p:nvPr>
        </p:nvSpPr>
        <p:spPr>
          <a:xfrm>
            <a:off x="-2276475" y="6356350"/>
            <a:ext cx="2743200" cy="365125"/>
          </a:xfrm>
        </p:spPr>
        <p:txBody>
          <a:bodyPr/>
          <a:lstStyle/>
          <a:p>
            <a:fld id="{F4BD0E93-1066-4646-AD4C-8C9E524FF531}" type="slidenum">
              <a:rPr lang="en-GB" smtClean="0"/>
              <a:t>10</a:t>
            </a:fld>
            <a:endParaRPr lang="en-GB"/>
          </a:p>
        </p:txBody>
      </p:sp>
      <p:sp>
        <p:nvSpPr>
          <p:cNvPr id="6" name="Rectangle 5">
            <a:extLst>
              <a:ext uri="{FF2B5EF4-FFF2-40B4-BE49-F238E27FC236}">
                <a16:creationId xmlns:a16="http://schemas.microsoft.com/office/drawing/2014/main" id="{FB80C437-2089-EA0D-7C3A-9F4E52AEFB0C}"/>
              </a:ext>
            </a:extLst>
          </p:cNvPr>
          <p:cNvSpPr/>
          <p:nvPr/>
        </p:nvSpPr>
        <p:spPr>
          <a:xfrm>
            <a:off x="7234078" y="0"/>
            <a:ext cx="4957921" cy="6858000"/>
          </a:xfrm>
          <a:prstGeom prst="rect">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11" name="Rectangle 10">
            <a:extLst>
              <a:ext uri="{FF2B5EF4-FFF2-40B4-BE49-F238E27FC236}">
                <a16:creationId xmlns:a16="http://schemas.microsoft.com/office/drawing/2014/main" id="{DF76473B-962D-36D8-6F87-F643D65AB80F}"/>
              </a:ext>
            </a:extLst>
          </p:cNvPr>
          <p:cNvSpPr/>
          <p:nvPr/>
        </p:nvSpPr>
        <p:spPr>
          <a:xfrm>
            <a:off x="9993729" y="1465268"/>
            <a:ext cx="600892" cy="101031"/>
          </a:xfrm>
          <a:prstGeom prst="rect">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00659C05-C4D9-246E-E7C6-6889A0B235AF}"/>
              </a:ext>
            </a:extLst>
          </p:cNvPr>
          <p:cNvSpPr txBox="1"/>
          <p:nvPr/>
        </p:nvSpPr>
        <p:spPr>
          <a:xfrm>
            <a:off x="237308" y="224637"/>
            <a:ext cx="7232468" cy="523220"/>
          </a:xfrm>
          <a:prstGeom prst="rect">
            <a:avLst/>
          </a:prstGeom>
          <a:noFill/>
        </p:spPr>
        <p:txBody>
          <a:bodyPr wrap="square">
            <a:spAutoFit/>
          </a:bodyPr>
          <a:lstStyle/>
          <a:p>
            <a:r>
              <a:rPr lang="en-GB" sz="2800" b="1">
                <a:solidFill>
                  <a:schemeClr val="accent1"/>
                </a:solidFill>
                <a:latin typeface="+mj-lt"/>
              </a:rPr>
              <a:t>Pre-application (through to Delivery)</a:t>
            </a:r>
          </a:p>
        </p:txBody>
      </p:sp>
      <p:sp>
        <p:nvSpPr>
          <p:cNvPr id="21" name="TextBox 20">
            <a:extLst>
              <a:ext uri="{FF2B5EF4-FFF2-40B4-BE49-F238E27FC236}">
                <a16:creationId xmlns:a16="http://schemas.microsoft.com/office/drawing/2014/main" id="{64AFF09C-B1D2-E53F-A6F5-975937AC6F18}"/>
              </a:ext>
            </a:extLst>
          </p:cNvPr>
          <p:cNvSpPr txBox="1"/>
          <p:nvPr/>
        </p:nvSpPr>
        <p:spPr>
          <a:xfrm>
            <a:off x="7334921" y="704202"/>
            <a:ext cx="3962061" cy="1384995"/>
          </a:xfrm>
          <a:prstGeom prst="rect">
            <a:avLst/>
          </a:prstGeom>
          <a:noFill/>
        </p:spPr>
        <p:txBody>
          <a:bodyPr wrap="square">
            <a:spAutoFit/>
          </a:bodyPr>
          <a:lstStyle/>
          <a:p>
            <a:pPr marL="285750" indent="-285750">
              <a:buFont typeface="Wingdings" panose="05000000000000000000" pitchFamily="2" charset="2"/>
              <a:buChar char="§"/>
            </a:pPr>
            <a:r>
              <a:rPr lang="en-GB" sz="1200">
                <a:solidFill>
                  <a:schemeClr val="bg1"/>
                </a:solidFill>
              </a:rPr>
              <a:t>Assisting allocated account portfolios with connections journey from pre-application to delivery   </a:t>
            </a:r>
          </a:p>
          <a:p>
            <a:pPr marL="285750" indent="-285750">
              <a:buFont typeface="Wingdings" panose="05000000000000000000" pitchFamily="2" charset="2"/>
              <a:buChar char="§"/>
            </a:pPr>
            <a:r>
              <a:rPr lang="en-GB" sz="1200">
                <a:solidFill>
                  <a:schemeClr val="bg1"/>
                </a:solidFill>
              </a:rPr>
              <a:t>Ensuring Connection Offers are procured accurately and progressed efficiently upon acceptance   </a:t>
            </a:r>
          </a:p>
          <a:p>
            <a:pPr marL="285750" indent="-285750">
              <a:buFont typeface="Wingdings" panose="05000000000000000000" pitchFamily="2" charset="2"/>
              <a:buChar char="§"/>
            </a:pPr>
            <a:r>
              <a:rPr lang="en-GB" sz="1200">
                <a:solidFill>
                  <a:schemeClr val="bg1"/>
                </a:solidFill>
              </a:rPr>
              <a:t>Arranging pre-application meetings and connections surgeries</a:t>
            </a:r>
          </a:p>
        </p:txBody>
      </p:sp>
      <p:sp>
        <p:nvSpPr>
          <p:cNvPr id="10" name="TextBox 9">
            <a:extLst>
              <a:ext uri="{FF2B5EF4-FFF2-40B4-BE49-F238E27FC236}">
                <a16:creationId xmlns:a16="http://schemas.microsoft.com/office/drawing/2014/main" id="{9A2541FD-0111-E0F5-DBAF-14A5B76AD8B7}"/>
              </a:ext>
            </a:extLst>
          </p:cNvPr>
          <p:cNvSpPr txBox="1"/>
          <p:nvPr/>
        </p:nvSpPr>
        <p:spPr>
          <a:xfrm flipV="1">
            <a:off x="7421763" y="3748128"/>
            <a:ext cx="6294237" cy="338554"/>
          </a:xfrm>
          <a:prstGeom prst="rect">
            <a:avLst/>
          </a:prstGeom>
          <a:noFill/>
        </p:spPr>
        <p:txBody>
          <a:bodyPr wrap="square">
            <a:spAutoFit/>
          </a:bodyPr>
          <a:lstStyle/>
          <a:p>
            <a:r>
              <a:rPr lang="en-GB" sz="1600" b="1" dirty="0">
                <a:solidFill>
                  <a:schemeClr val="bg1"/>
                </a:solidFill>
              </a:rPr>
              <a:t>Points of escalation   </a:t>
            </a:r>
          </a:p>
        </p:txBody>
      </p:sp>
      <p:sp>
        <p:nvSpPr>
          <p:cNvPr id="30" name="TextBox 29">
            <a:extLst>
              <a:ext uri="{FF2B5EF4-FFF2-40B4-BE49-F238E27FC236}">
                <a16:creationId xmlns:a16="http://schemas.microsoft.com/office/drawing/2014/main" id="{F20A0F6F-39AA-B6B1-006C-7AAD7434811D}"/>
              </a:ext>
            </a:extLst>
          </p:cNvPr>
          <p:cNvSpPr txBox="1"/>
          <p:nvPr/>
        </p:nvSpPr>
        <p:spPr>
          <a:xfrm>
            <a:off x="7334921" y="362365"/>
            <a:ext cx="8463062" cy="338554"/>
          </a:xfrm>
          <a:prstGeom prst="rect">
            <a:avLst/>
          </a:prstGeom>
          <a:noFill/>
        </p:spPr>
        <p:txBody>
          <a:bodyPr wrap="square">
            <a:spAutoFit/>
          </a:bodyPr>
          <a:lstStyle/>
          <a:p>
            <a:r>
              <a:rPr lang="en-GB" sz="1600" b="1">
                <a:solidFill>
                  <a:schemeClr val="bg1"/>
                </a:solidFill>
              </a:rPr>
              <a:t>Responsible for   </a:t>
            </a:r>
          </a:p>
        </p:txBody>
      </p:sp>
      <p:sp>
        <p:nvSpPr>
          <p:cNvPr id="38" name="TextBox 37">
            <a:extLst>
              <a:ext uri="{FF2B5EF4-FFF2-40B4-BE49-F238E27FC236}">
                <a16:creationId xmlns:a16="http://schemas.microsoft.com/office/drawing/2014/main" id="{A3DAA180-AFF3-B899-F566-F08B584ED131}"/>
              </a:ext>
            </a:extLst>
          </p:cNvPr>
          <p:cNvSpPr txBox="1"/>
          <p:nvPr/>
        </p:nvSpPr>
        <p:spPr>
          <a:xfrm>
            <a:off x="7377108" y="2052061"/>
            <a:ext cx="4114800" cy="1938992"/>
          </a:xfrm>
          <a:prstGeom prst="rect">
            <a:avLst/>
          </a:prstGeom>
          <a:noFill/>
        </p:spPr>
        <p:txBody>
          <a:bodyPr wrap="square" rtlCol="0">
            <a:spAutoFit/>
          </a:bodyPr>
          <a:lstStyle/>
          <a:p>
            <a:r>
              <a:rPr lang="en-GB" sz="1200">
                <a:solidFill>
                  <a:schemeClr val="bg1"/>
                </a:solidFill>
              </a:rPr>
              <a:t>Our Connection Contract Managers are involved throughout the connections journey and can be contacted at any stage. If you would like to book a meeting regarding one or more prospective project(s), please contact</a:t>
            </a:r>
          </a:p>
          <a:p>
            <a:endParaRPr lang="en-GB" sz="400">
              <a:solidFill>
                <a:schemeClr val="bg1"/>
              </a:solidFill>
            </a:endParaRPr>
          </a:p>
          <a:p>
            <a:r>
              <a:rPr lang="en-GB" sz="1200">
                <a:solidFill>
                  <a:schemeClr val="bg1"/>
                </a:solidFill>
              </a:rPr>
              <a:t> </a:t>
            </a:r>
            <a:r>
              <a:rPr lang="en-GB" sz="1200" b="1">
                <a:solidFill>
                  <a:schemeClr val="bg1"/>
                </a:solidFill>
                <a:hlinkClick r:id="rId3">
                  <a:extLst>
                    <a:ext uri="{A12FA001-AC4F-418D-AE19-62706E023703}">
                      <ahyp:hlinkClr xmlns:ahyp="http://schemas.microsoft.com/office/drawing/2018/hyperlinkcolor" val="tx"/>
                    </a:ext>
                  </a:extLst>
                </a:hlinkClick>
              </a:rPr>
              <a:t>commercial.contracts@sse.com</a:t>
            </a:r>
            <a:endParaRPr lang="en-GB" sz="1200" b="1">
              <a:solidFill>
                <a:schemeClr val="bg1"/>
              </a:solidFill>
            </a:endParaRPr>
          </a:p>
          <a:p>
            <a:endParaRPr lang="en-GB" sz="400" b="1">
              <a:solidFill>
                <a:schemeClr val="bg1"/>
              </a:solidFill>
            </a:endParaRPr>
          </a:p>
          <a:p>
            <a:r>
              <a:rPr lang="en-GB" sz="1200">
                <a:solidFill>
                  <a:schemeClr val="bg1"/>
                </a:solidFill>
              </a:rPr>
              <a:t>If you would like to book a meeting regarding one or more projects already in progress, please sign up to attend one of our monthly connections surgeries here:</a:t>
            </a:r>
          </a:p>
          <a:p>
            <a:endParaRPr lang="en-GB" sz="400">
              <a:solidFill>
                <a:schemeClr val="bg1"/>
              </a:solidFill>
            </a:endParaRPr>
          </a:p>
          <a:p>
            <a:r>
              <a:rPr lang="en-GB" sz="1200">
                <a:solidFill>
                  <a:schemeClr val="bg1"/>
                </a:solidFill>
              </a:rPr>
              <a:t> </a:t>
            </a:r>
            <a:r>
              <a:rPr lang="en-GB" sz="1200" b="1" u="sng">
                <a:solidFill>
                  <a:schemeClr val="bg1"/>
                </a:solidFill>
              </a:rPr>
              <a:t>www.ssen.co.uk/stakeholderevent/basicsearch/</a:t>
            </a:r>
          </a:p>
        </p:txBody>
      </p:sp>
      <p:sp>
        <p:nvSpPr>
          <p:cNvPr id="2" name="Rectangle: Diagonal Corners Rounded 1">
            <a:extLst>
              <a:ext uri="{FF2B5EF4-FFF2-40B4-BE49-F238E27FC236}">
                <a16:creationId xmlns:a16="http://schemas.microsoft.com/office/drawing/2014/main" id="{52DBCBF2-CA61-FFA6-F126-05B8F78548AC}"/>
              </a:ext>
            </a:extLst>
          </p:cNvPr>
          <p:cNvSpPr/>
          <p:nvPr/>
        </p:nvSpPr>
        <p:spPr>
          <a:xfrm>
            <a:off x="7427271" y="4749320"/>
            <a:ext cx="4399171" cy="559142"/>
          </a:xfrm>
          <a:prstGeom prst="round2DiagRect">
            <a:avLst/>
          </a:prstGeom>
          <a:solidFill>
            <a:srgbClr val="8CB0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Diagonal Corners Rounded 2">
            <a:extLst>
              <a:ext uri="{FF2B5EF4-FFF2-40B4-BE49-F238E27FC236}">
                <a16:creationId xmlns:a16="http://schemas.microsoft.com/office/drawing/2014/main" id="{5BE2C79A-49E7-DF2F-1F75-496D66DEEB51}"/>
              </a:ext>
            </a:extLst>
          </p:cNvPr>
          <p:cNvSpPr/>
          <p:nvPr/>
        </p:nvSpPr>
        <p:spPr>
          <a:xfrm>
            <a:off x="7421425" y="5408197"/>
            <a:ext cx="4399171" cy="559142"/>
          </a:xfrm>
          <a:prstGeom prst="round2DiagRect">
            <a:avLst/>
          </a:prstGeom>
          <a:solidFill>
            <a:srgbClr val="668B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Diagonal Corners Rounded 7">
            <a:extLst>
              <a:ext uri="{FF2B5EF4-FFF2-40B4-BE49-F238E27FC236}">
                <a16:creationId xmlns:a16="http://schemas.microsoft.com/office/drawing/2014/main" id="{6888B4BB-EBAB-D7A4-20C3-EE3DD62B6218}"/>
              </a:ext>
            </a:extLst>
          </p:cNvPr>
          <p:cNvSpPr/>
          <p:nvPr/>
        </p:nvSpPr>
        <p:spPr>
          <a:xfrm>
            <a:off x="7421424" y="6064397"/>
            <a:ext cx="4404975" cy="592967"/>
          </a:xfrm>
          <a:prstGeom prst="round2DiagRect">
            <a:avLst/>
          </a:prstGeom>
          <a:solidFill>
            <a:srgbClr val="406E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Down 16">
            <a:extLst>
              <a:ext uri="{FF2B5EF4-FFF2-40B4-BE49-F238E27FC236}">
                <a16:creationId xmlns:a16="http://schemas.microsoft.com/office/drawing/2014/main" id="{65E643D7-EBDB-FAFA-2488-45B89F6CFB6D}"/>
              </a:ext>
            </a:extLst>
          </p:cNvPr>
          <p:cNvSpPr/>
          <p:nvPr/>
        </p:nvSpPr>
        <p:spPr>
          <a:xfrm>
            <a:off x="10668193" y="4168198"/>
            <a:ext cx="476464" cy="2389432"/>
          </a:xfrm>
          <a:prstGeom prst="downArrow">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71F4B716-5F78-D0C2-4AE2-08063B06308B}"/>
              </a:ext>
            </a:extLst>
          </p:cNvPr>
          <p:cNvSpPr txBox="1"/>
          <p:nvPr/>
        </p:nvSpPr>
        <p:spPr>
          <a:xfrm>
            <a:off x="7450446" y="4731972"/>
            <a:ext cx="1749197" cy="615553"/>
          </a:xfrm>
          <a:prstGeom prst="rect">
            <a:avLst/>
          </a:prstGeom>
          <a:noFill/>
        </p:spPr>
        <p:txBody>
          <a:bodyPr wrap="none" rtlCol="0">
            <a:spAutoFit/>
          </a:bodyPr>
          <a:lstStyle/>
          <a:p>
            <a:r>
              <a:rPr lang="en-GB" sz="1100" dirty="0">
                <a:solidFill>
                  <a:schemeClr val="bg1"/>
                </a:solidFill>
              </a:rPr>
              <a:t>1</a:t>
            </a:r>
            <a:r>
              <a:rPr lang="en-GB" sz="1100" baseline="30000" dirty="0">
                <a:solidFill>
                  <a:schemeClr val="bg1"/>
                </a:solidFill>
              </a:rPr>
              <a:t>st</a:t>
            </a:r>
            <a:r>
              <a:rPr lang="en-GB" sz="1100" dirty="0">
                <a:solidFill>
                  <a:schemeClr val="bg1"/>
                </a:solidFill>
              </a:rPr>
              <a:t> point of escalation is </a:t>
            </a:r>
            <a:br>
              <a:rPr lang="en-GB" sz="1200" dirty="0">
                <a:solidFill>
                  <a:schemeClr val="bg1"/>
                </a:solidFill>
              </a:rPr>
            </a:br>
            <a:r>
              <a:rPr lang="en-GB" sz="1200" b="1" dirty="0">
                <a:solidFill>
                  <a:schemeClr val="bg1"/>
                </a:solidFill>
              </a:rPr>
              <a:t>Jack Klar</a:t>
            </a:r>
          </a:p>
          <a:p>
            <a:r>
              <a:rPr lang="en-GB" sz="1100" dirty="0">
                <a:solidFill>
                  <a:schemeClr val="bg1"/>
                </a:solidFill>
              </a:rPr>
              <a:t>Lead Contracts Managers</a:t>
            </a:r>
          </a:p>
        </p:txBody>
      </p:sp>
      <p:sp>
        <p:nvSpPr>
          <p:cNvPr id="28" name="TextBox 27">
            <a:extLst>
              <a:ext uri="{FF2B5EF4-FFF2-40B4-BE49-F238E27FC236}">
                <a16:creationId xmlns:a16="http://schemas.microsoft.com/office/drawing/2014/main" id="{6E003035-A2BF-C5C4-1939-ABB981F013C1}"/>
              </a:ext>
            </a:extLst>
          </p:cNvPr>
          <p:cNvSpPr txBox="1"/>
          <p:nvPr/>
        </p:nvSpPr>
        <p:spPr>
          <a:xfrm>
            <a:off x="7414563" y="5399063"/>
            <a:ext cx="2417650" cy="600164"/>
          </a:xfrm>
          <a:prstGeom prst="rect">
            <a:avLst/>
          </a:prstGeom>
          <a:noFill/>
        </p:spPr>
        <p:txBody>
          <a:bodyPr wrap="none" rtlCol="0">
            <a:spAutoFit/>
          </a:bodyPr>
          <a:lstStyle/>
          <a:p>
            <a:r>
              <a:rPr lang="en-GB" sz="1100" dirty="0">
                <a:solidFill>
                  <a:schemeClr val="bg1"/>
                </a:solidFill>
              </a:rPr>
              <a:t>2</a:t>
            </a:r>
            <a:r>
              <a:rPr lang="en-GB" sz="1100" baseline="30000" dirty="0">
                <a:solidFill>
                  <a:schemeClr val="bg1"/>
                </a:solidFill>
              </a:rPr>
              <a:t>nd</a:t>
            </a:r>
            <a:r>
              <a:rPr lang="en-GB" sz="1100" dirty="0">
                <a:solidFill>
                  <a:schemeClr val="bg1"/>
                </a:solidFill>
              </a:rPr>
              <a:t> point of escalation is </a:t>
            </a:r>
            <a:br>
              <a:rPr lang="en-GB" sz="1100" dirty="0">
                <a:solidFill>
                  <a:schemeClr val="bg1"/>
                </a:solidFill>
              </a:rPr>
            </a:br>
            <a:r>
              <a:rPr lang="en-GB" sz="1100" b="1" dirty="0">
                <a:solidFill>
                  <a:schemeClr val="bg1"/>
                </a:solidFill>
              </a:rPr>
              <a:t>Austen Toone</a:t>
            </a:r>
          </a:p>
          <a:p>
            <a:r>
              <a:rPr lang="en-GB" sz="1100" dirty="0">
                <a:solidFill>
                  <a:schemeClr val="bg1"/>
                </a:solidFill>
              </a:rPr>
              <a:t>Major Connections – Senior Manager</a:t>
            </a:r>
          </a:p>
        </p:txBody>
      </p:sp>
      <p:sp>
        <p:nvSpPr>
          <p:cNvPr id="31" name="TextBox 30">
            <a:extLst>
              <a:ext uri="{FF2B5EF4-FFF2-40B4-BE49-F238E27FC236}">
                <a16:creationId xmlns:a16="http://schemas.microsoft.com/office/drawing/2014/main" id="{B4C6AA51-2D24-AC1B-7894-1A5564427113}"/>
              </a:ext>
            </a:extLst>
          </p:cNvPr>
          <p:cNvSpPr txBox="1"/>
          <p:nvPr/>
        </p:nvSpPr>
        <p:spPr>
          <a:xfrm>
            <a:off x="7450446" y="6046924"/>
            <a:ext cx="1941557" cy="600164"/>
          </a:xfrm>
          <a:prstGeom prst="rect">
            <a:avLst/>
          </a:prstGeom>
          <a:noFill/>
        </p:spPr>
        <p:txBody>
          <a:bodyPr wrap="none" rtlCol="0">
            <a:spAutoFit/>
          </a:bodyPr>
          <a:lstStyle/>
          <a:p>
            <a:r>
              <a:rPr lang="en-GB" sz="1100" dirty="0">
                <a:solidFill>
                  <a:schemeClr val="bg1"/>
                </a:solidFill>
              </a:rPr>
              <a:t>3rd point of escalation is </a:t>
            </a:r>
            <a:br>
              <a:rPr lang="en-GB" sz="1100" dirty="0">
                <a:solidFill>
                  <a:schemeClr val="bg1"/>
                </a:solidFill>
              </a:rPr>
            </a:br>
            <a:r>
              <a:rPr lang="en-GB" sz="1100" b="1" dirty="0">
                <a:solidFill>
                  <a:schemeClr val="bg1"/>
                </a:solidFill>
              </a:rPr>
              <a:t>Andrew Scott</a:t>
            </a:r>
          </a:p>
          <a:p>
            <a:r>
              <a:rPr lang="en-GB" sz="1100" dirty="0">
                <a:solidFill>
                  <a:schemeClr val="bg1"/>
                </a:solidFill>
              </a:rPr>
              <a:t>Director of Customer Service</a:t>
            </a:r>
          </a:p>
        </p:txBody>
      </p:sp>
      <p:sp>
        <p:nvSpPr>
          <p:cNvPr id="40" name="TextBox 39">
            <a:extLst>
              <a:ext uri="{FF2B5EF4-FFF2-40B4-BE49-F238E27FC236}">
                <a16:creationId xmlns:a16="http://schemas.microsoft.com/office/drawing/2014/main" id="{BBDB76D0-EC61-F43A-CCC3-1C959B176022}"/>
              </a:ext>
            </a:extLst>
          </p:cNvPr>
          <p:cNvSpPr txBox="1"/>
          <p:nvPr/>
        </p:nvSpPr>
        <p:spPr>
          <a:xfrm>
            <a:off x="2169495" y="1515783"/>
            <a:ext cx="2373575" cy="307777"/>
          </a:xfrm>
          <a:prstGeom prst="rect">
            <a:avLst/>
          </a:prstGeom>
          <a:noFill/>
        </p:spPr>
        <p:txBody>
          <a:bodyPr wrap="square" rtlCol="0">
            <a:spAutoFit/>
          </a:bodyPr>
          <a:lstStyle/>
          <a:p>
            <a:r>
              <a:rPr lang="en-GB" sz="1400" b="1" dirty="0"/>
              <a:t>Contracts Manager</a:t>
            </a:r>
          </a:p>
        </p:txBody>
      </p:sp>
      <p:sp>
        <p:nvSpPr>
          <p:cNvPr id="45" name="TextBox 44">
            <a:extLst>
              <a:ext uri="{FF2B5EF4-FFF2-40B4-BE49-F238E27FC236}">
                <a16:creationId xmlns:a16="http://schemas.microsoft.com/office/drawing/2014/main" id="{C18DD3E6-690E-C8BD-4125-5CF4ACF1539E}"/>
              </a:ext>
            </a:extLst>
          </p:cNvPr>
          <p:cNvSpPr txBox="1"/>
          <p:nvPr/>
        </p:nvSpPr>
        <p:spPr>
          <a:xfrm>
            <a:off x="2194523" y="1908410"/>
            <a:ext cx="2373575" cy="307777"/>
          </a:xfrm>
          <a:prstGeom prst="rect">
            <a:avLst/>
          </a:prstGeom>
          <a:noFill/>
        </p:spPr>
        <p:txBody>
          <a:bodyPr wrap="square" rtlCol="0">
            <a:spAutoFit/>
          </a:bodyPr>
          <a:lstStyle/>
          <a:p>
            <a:r>
              <a:rPr lang="en-GB" sz="1400" dirty="0">
                <a:solidFill>
                  <a:srgbClr val="003E66"/>
                </a:solidFill>
              </a:rPr>
              <a:t>Fleet &amp; Bramley</a:t>
            </a:r>
            <a:endParaRPr lang="en-GB" sz="1400" b="1" dirty="0">
              <a:solidFill>
                <a:srgbClr val="003E66"/>
              </a:solidFill>
            </a:endParaRPr>
          </a:p>
        </p:txBody>
      </p:sp>
      <p:sp>
        <p:nvSpPr>
          <p:cNvPr id="9" name="TextBox 8">
            <a:extLst>
              <a:ext uri="{FF2B5EF4-FFF2-40B4-BE49-F238E27FC236}">
                <a16:creationId xmlns:a16="http://schemas.microsoft.com/office/drawing/2014/main" id="{D2AD0FCB-49AA-E8B8-2A68-5D211F58CC26}"/>
              </a:ext>
            </a:extLst>
          </p:cNvPr>
          <p:cNvSpPr txBox="1"/>
          <p:nvPr/>
        </p:nvSpPr>
        <p:spPr>
          <a:xfrm>
            <a:off x="284758" y="697688"/>
            <a:ext cx="7277100" cy="369332"/>
          </a:xfrm>
          <a:prstGeom prst="rect">
            <a:avLst/>
          </a:prstGeom>
          <a:noFill/>
        </p:spPr>
        <p:txBody>
          <a:bodyPr wrap="square" rtlCol="0">
            <a:spAutoFit/>
          </a:bodyPr>
          <a:lstStyle/>
          <a:p>
            <a:r>
              <a:rPr lang="en-GB" dirty="0">
                <a:solidFill>
                  <a:schemeClr val="accent1"/>
                </a:solidFill>
                <a:latin typeface="+mj-lt"/>
              </a:rPr>
              <a:t>Contract Managers – Group B</a:t>
            </a:r>
          </a:p>
        </p:txBody>
      </p:sp>
      <p:pic>
        <p:nvPicPr>
          <p:cNvPr id="15" name="Picture 14">
            <a:extLst>
              <a:ext uri="{FF2B5EF4-FFF2-40B4-BE49-F238E27FC236}">
                <a16:creationId xmlns:a16="http://schemas.microsoft.com/office/drawing/2014/main" id="{1AC47D86-6683-7195-12E2-BC728A6E0318}"/>
              </a:ext>
            </a:extLst>
          </p:cNvPr>
          <p:cNvPicPr>
            <a:picLocks noChangeAspect="1"/>
          </p:cNvPicPr>
          <p:nvPr/>
        </p:nvPicPr>
        <p:blipFill>
          <a:blip r:embed="rId4"/>
          <a:stretch>
            <a:fillRect/>
          </a:stretch>
        </p:blipFill>
        <p:spPr>
          <a:xfrm>
            <a:off x="404297" y="1161809"/>
            <a:ext cx="1765198" cy="1388384"/>
          </a:xfrm>
          <a:prstGeom prst="rect">
            <a:avLst/>
          </a:prstGeom>
        </p:spPr>
      </p:pic>
      <p:cxnSp>
        <p:nvCxnSpPr>
          <p:cNvPr id="16" name="Straight Connector 15">
            <a:extLst>
              <a:ext uri="{FF2B5EF4-FFF2-40B4-BE49-F238E27FC236}">
                <a16:creationId xmlns:a16="http://schemas.microsoft.com/office/drawing/2014/main" id="{D9643E93-4B32-F515-4FF4-5CE50A8638E7}"/>
              </a:ext>
            </a:extLst>
          </p:cNvPr>
          <p:cNvCxnSpPr>
            <a:cxnSpLocks/>
          </p:cNvCxnSpPr>
          <p:nvPr/>
        </p:nvCxnSpPr>
        <p:spPr>
          <a:xfrm flipV="1">
            <a:off x="404297" y="2658685"/>
            <a:ext cx="6602794" cy="32229"/>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pic>
        <p:nvPicPr>
          <p:cNvPr id="20" name="Picture 19">
            <a:extLst>
              <a:ext uri="{FF2B5EF4-FFF2-40B4-BE49-F238E27FC236}">
                <a16:creationId xmlns:a16="http://schemas.microsoft.com/office/drawing/2014/main" id="{874EF27D-0290-9C6F-B648-CB7B2CC8138E}"/>
              </a:ext>
            </a:extLst>
          </p:cNvPr>
          <p:cNvPicPr>
            <a:picLocks noChangeAspect="1"/>
          </p:cNvPicPr>
          <p:nvPr/>
        </p:nvPicPr>
        <p:blipFill>
          <a:blip r:embed="rId5"/>
          <a:stretch>
            <a:fillRect/>
          </a:stretch>
        </p:blipFill>
        <p:spPr>
          <a:xfrm>
            <a:off x="404297" y="2752775"/>
            <a:ext cx="1765198" cy="1476375"/>
          </a:xfrm>
          <a:prstGeom prst="rect">
            <a:avLst/>
          </a:prstGeom>
        </p:spPr>
      </p:pic>
      <p:pic>
        <p:nvPicPr>
          <p:cNvPr id="23" name="Picture 22">
            <a:extLst>
              <a:ext uri="{FF2B5EF4-FFF2-40B4-BE49-F238E27FC236}">
                <a16:creationId xmlns:a16="http://schemas.microsoft.com/office/drawing/2014/main" id="{28C63CA7-AD03-0F5C-CEBE-1AE700533291}"/>
              </a:ext>
            </a:extLst>
          </p:cNvPr>
          <p:cNvPicPr>
            <a:picLocks noChangeAspect="1"/>
          </p:cNvPicPr>
          <p:nvPr/>
        </p:nvPicPr>
        <p:blipFill>
          <a:blip r:embed="rId6"/>
          <a:stretch>
            <a:fillRect/>
          </a:stretch>
        </p:blipFill>
        <p:spPr>
          <a:xfrm>
            <a:off x="404010" y="4422457"/>
            <a:ext cx="1795856" cy="1543050"/>
          </a:xfrm>
          <a:prstGeom prst="rect">
            <a:avLst/>
          </a:prstGeom>
        </p:spPr>
      </p:pic>
      <p:sp>
        <p:nvSpPr>
          <p:cNvPr id="7" name="TextBox 6">
            <a:extLst>
              <a:ext uri="{FF2B5EF4-FFF2-40B4-BE49-F238E27FC236}">
                <a16:creationId xmlns:a16="http://schemas.microsoft.com/office/drawing/2014/main" id="{F12D87B9-A8CE-F952-743D-4BE68853994E}"/>
              </a:ext>
            </a:extLst>
          </p:cNvPr>
          <p:cNvSpPr txBox="1"/>
          <p:nvPr/>
        </p:nvSpPr>
        <p:spPr>
          <a:xfrm>
            <a:off x="2194523" y="2272323"/>
            <a:ext cx="2373575" cy="276999"/>
          </a:xfrm>
          <a:prstGeom prst="rect">
            <a:avLst/>
          </a:prstGeom>
          <a:noFill/>
        </p:spPr>
        <p:txBody>
          <a:bodyPr wrap="square" rtlCol="0">
            <a:spAutoFit/>
          </a:bodyPr>
          <a:lstStyle/>
          <a:p>
            <a:r>
              <a:rPr lang="en-GB" sz="1200" dirty="0"/>
              <a:t>07586 281274</a:t>
            </a:r>
            <a:endParaRPr lang="en-GB" sz="1200" b="1" dirty="0"/>
          </a:p>
        </p:txBody>
      </p:sp>
      <p:sp>
        <p:nvSpPr>
          <p:cNvPr id="12" name="TextBox 11">
            <a:extLst>
              <a:ext uri="{FF2B5EF4-FFF2-40B4-BE49-F238E27FC236}">
                <a16:creationId xmlns:a16="http://schemas.microsoft.com/office/drawing/2014/main" id="{A05B823A-6267-0E6E-F6D1-64D4ACE7D61F}"/>
              </a:ext>
            </a:extLst>
          </p:cNvPr>
          <p:cNvSpPr txBox="1"/>
          <p:nvPr/>
        </p:nvSpPr>
        <p:spPr>
          <a:xfrm>
            <a:off x="2270525" y="2797637"/>
            <a:ext cx="2373575" cy="307777"/>
          </a:xfrm>
          <a:prstGeom prst="rect">
            <a:avLst/>
          </a:prstGeom>
          <a:noFill/>
        </p:spPr>
        <p:txBody>
          <a:bodyPr wrap="square" rtlCol="0">
            <a:spAutoFit/>
          </a:bodyPr>
          <a:lstStyle/>
          <a:p>
            <a:r>
              <a:rPr lang="en-GB" sz="1400" b="1" dirty="0"/>
              <a:t>Tom Gray</a:t>
            </a:r>
          </a:p>
        </p:txBody>
      </p:sp>
      <p:sp>
        <p:nvSpPr>
          <p:cNvPr id="14" name="TextBox 13">
            <a:extLst>
              <a:ext uri="{FF2B5EF4-FFF2-40B4-BE49-F238E27FC236}">
                <a16:creationId xmlns:a16="http://schemas.microsoft.com/office/drawing/2014/main" id="{C33B71B9-FE7B-15C5-1221-CBA5A89ECCC1}"/>
              </a:ext>
            </a:extLst>
          </p:cNvPr>
          <p:cNvSpPr txBox="1"/>
          <p:nvPr/>
        </p:nvSpPr>
        <p:spPr>
          <a:xfrm>
            <a:off x="2273674" y="3066092"/>
            <a:ext cx="2373575" cy="307777"/>
          </a:xfrm>
          <a:prstGeom prst="rect">
            <a:avLst/>
          </a:prstGeom>
          <a:noFill/>
        </p:spPr>
        <p:txBody>
          <a:bodyPr wrap="square" rtlCol="0">
            <a:spAutoFit/>
          </a:bodyPr>
          <a:lstStyle/>
          <a:p>
            <a:r>
              <a:rPr lang="en-GB" sz="1400" b="1" dirty="0"/>
              <a:t>Contracts Manager</a:t>
            </a:r>
          </a:p>
        </p:txBody>
      </p:sp>
      <p:sp>
        <p:nvSpPr>
          <p:cNvPr id="18" name="TextBox 17">
            <a:extLst>
              <a:ext uri="{FF2B5EF4-FFF2-40B4-BE49-F238E27FC236}">
                <a16:creationId xmlns:a16="http://schemas.microsoft.com/office/drawing/2014/main" id="{D8719DAC-9C74-4324-0226-2FD8A120C4BC}"/>
              </a:ext>
            </a:extLst>
          </p:cNvPr>
          <p:cNvSpPr txBox="1"/>
          <p:nvPr/>
        </p:nvSpPr>
        <p:spPr>
          <a:xfrm>
            <a:off x="2279837" y="3391568"/>
            <a:ext cx="2373575" cy="307777"/>
          </a:xfrm>
          <a:prstGeom prst="rect">
            <a:avLst/>
          </a:prstGeom>
          <a:noFill/>
        </p:spPr>
        <p:txBody>
          <a:bodyPr wrap="square" rtlCol="0">
            <a:spAutoFit/>
          </a:bodyPr>
          <a:lstStyle/>
          <a:p>
            <a:r>
              <a:rPr lang="en-GB" sz="1400" dirty="0"/>
              <a:t>Nursling</a:t>
            </a:r>
          </a:p>
        </p:txBody>
      </p:sp>
      <p:sp>
        <p:nvSpPr>
          <p:cNvPr id="22" name="TextBox 21">
            <a:extLst>
              <a:ext uri="{FF2B5EF4-FFF2-40B4-BE49-F238E27FC236}">
                <a16:creationId xmlns:a16="http://schemas.microsoft.com/office/drawing/2014/main" id="{543AD409-AEB9-0048-B8C1-26F4B9780129}"/>
              </a:ext>
            </a:extLst>
          </p:cNvPr>
          <p:cNvSpPr txBox="1"/>
          <p:nvPr/>
        </p:nvSpPr>
        <p:spPr>
          <a:xfrm>
            <a:off x="2270524" y="3749047"/>
            <a:ext cx="2373575" cy="307777"/>
          </a:xfrm>
          <a:prstGeom prst="rect">
            <a:avLst/>
          </a:prstGeom>
          <a:noFill/>
        </p:spPr>
        <p:txBody>
          <a:bodyPr wrap="square" rtlCol="0">
            <a:spAutoFit/>
          </a:bodyPr>
          <a:lstStyle/>
          <a:p>
            <a:r>
              <a:rPr lang="en-GB" sz="1400" dirty="0"/>
              <a:t>07990 487221</a:t>
            </a:r>
            <a:endParaRPr lang="en-GB" sz="1400" b="1" dirty="0"/>
          </a:p>
        </p:txBody>
      </p:sp>
      <p:sp>
        <p:nvSpPr>
          <p:cNvPr id="24" name="TextBox 23">
            <a:extLst>
              <a:ext uri="{FF2B5EF4-FFF2-40B4-BE49-F238E27FC236}">
                <a16:creationId xmlns:a16="http://schemas.microsoft.com/office/drawing/2014/main" id="{58066765-067D-5DD7-7FA9-A5DAE7FD02AB}"/>
              </a:ext>
            </a:extLst>
          </p:cNvPr>
          <p:cNvSpPr txBox="1"/>
          <p:nvPr/>
        </p:nvSpPr>
        <p:spPr>
          <a:xfrm>
            <a:off x="2194522" y="4397969"/>
            <a:ext cx="2373575" cy="307777"/>
          </a:xfrm>
          <a:prstGeom prst="rect">
            <a:avLst/>
          </a:prstGeom>
          <a:noFill/>
        </p:spPr>
        <p:txBody>
          <a:bodyPr wrap="square" rtlCol="0">
            <a:spAutoFit/>
          </a:bodyPr>
          <a:lstStyle/>
          <a:p>
            <a:r>
              <a:rPr lang="en-GB" sz="1400" b="1" dirty="0"/>
              <a:t>Shabanam Hussain</a:t>
            </a:r>
          </a:p>
        </p:txBody>
      </p:sp>
      <p:sp>
        <p:nvSpPr>
          <p:cNvPr id="25" name="TextBox 24">
            <a:extLst>
              <a:ext uri="{FF2B5EF4-FFF2-40B4-BE49-F238E27FC236}">
                <a16:creationId xmlns:a16="http://schemas.microsoft.com/office/drawing/2014/main" id="{459AB048-E065-6164-F24B-0F52F9CAFD44}"/>
              </a:ext>
            </a:extLst>
          </p:cNvPr>
          <p:cNvSpPr txBox="1"/>
          <p:nvPr/>
        </p:nvSpPr>
        <p:spPr>
          <a:xfrm>
            <a:off x="2211875" y="5648941"/>
            <a:ext cx="2373575" cy="307777"/>
          </a:xfrm>
          <a:prstGeom prst="rect">
            <a:avLst/>
          </a:prstGeom>
          <a:noFill/>
        </p:spPr>
        <p:txBody>
          <a:bodyPr wrap="square" rtlCol="0">
            <a:spAutoFit/>
          </a:bodyPr>
          <a:lstStyle/>
          <a:p>
            <a:r>
              <a:rPr lang="en-GB" sz="1400" dirty="0"/>
              <a:t>07587 140672</a:t>
            </a:r>
            <a:endParaRPr lang="en-GB" sz="1400" b="1" dirty="0"/>
          </a:p>
        </p:txBody>
      </p:sp>
      <p:sp>
        <p:nvSpPr>
          <p:cNvPr id="26" name="TextBox 25">
            <a:extLst>
              <a:ext uri="{FF2B5EF4-FFF2-40B4-BE49-F238E27FC236}">
                <a16:creationId xmlns:a16="http://schemas.microsoft.com/office/drawing/2014/main" id="{B78D7049-FF9D-7224-6B64-CB27D6F876FB}"/>
              </a:ext>
            </a:extLst>
          </p:cNvPr>
          <p:cNvSpPr txBox="1"/>
          <p:nvPr/>
        </p:nvSpPr>
        <p:spPr>
          <a:xfrm>
            <a:off x="2244217" y="5177017"/>
            <a:ext cx="2373575" cy="307777"/>
          </a:xfrm>
          <a:prstGeom prst="rect">
            <a:avLst/>
          </a:prstGeom>
          <a:noFill/>
        </p:spPr>
        <p:txBody>
          <a:bodyPr wrap="square" rtlCol="0">
            <a:spAutoFit/>
          </a:bodyPr>
          <a:lstStyle/>
          <a:p>
            <a:r>
              <a:rPr lang="en-GB" sz="1400" dirty="0"/>
              <a:t>Botley Wood &amp; Fawley</a:t>
            </a:r>
          </a:p>
        </p:txBody>
      </p:sp>
      <p:sp>
        <p:nvSpPr>
          <p:cNvPr id="27" name="TextBox 26">
            <a:extLst>
              <a:ext uri="{FF2B5EF4-FFF2-40B4-BE49-F238E27FC236}">
                <a16:creationId xmlns:a16="http://schemas.microsoft.com/office/drawing/2014/main" id="{63FB0655-CEFF-EEFE-027E-7C4B9393DCDB}"/>
              </a:ext>
            </a:extLst>
          </p:cNvPr>
          <p:cNvSpPr txBox="1"/>
          <p:nvPr/>
        </p:nvSpPr>
        <p:spPr>
          <a:xfrm>
            <a:off x="2200154" y="1165166"/>
            <a:ext cx="2373575" cy="307777"/>
          </a:xfrm>
          <a:prstGeom prst="rect">
            <a:avLst/>
          </a:prstGeom>
          <a:noFill/>
        </p:spPr>
        <p:txBody>
          <a:bodyPr wrap="square" rtlCol="0">
            <a:spAutoFit/>
          </a:bodyPr>
          <a:lstStyle/>
          <a:p>
            <a:r>
              <a:rPr lang="en-GB" sz="1400" b="1" dirty="0"/>
              <a:t>Alisdair Marr</a:t>
            </a:r>
          </a:p>
        </p:txBody>
      </p:sp>
      <p:sp>
        <p:nvSpPr>
          <p:cNvPr id="29" name="TextBox 28">
            <a:extLst>
              <a:ext uri="{FF2B5EF4-FFF2-40B4-BE49-F238E27FC236}">
                <a16:creationId xmlns:a16="http://schemas.microsoft.com/office/drawing/2014/main" id="{A29290AC-6E20-8B36-3F38-D944CE769839}"/>
              </a:ext>
            </a:extLst>
          </p:cNvPr>
          <p:cNvSpPr txBox="1"/>
          <p:nvPr/>
        </p:nvSpPr>
        <p:spPr>
          <a:xfrm>
            <a:off x="2244217" y="4824629"/>
            <a:ext cx="2373575" cy="307777"/>
          </a:xfrm>
          <a:prstGeom prst="rect">
            <a:avLst/>
          </a:prstGeom>
          <a:noFill/>
        </p:spPr>
        <p:txBody>
          <a:bodyPr wrap="square" rtlCol="0">
            <a:spAutoFit/>
          </a:bodyPr>
          <a:lstStyle/>
          <a:p>
            <a:r>
              <a:rPr lang="en-GB" sz="1400" b="1" dirty="0"/>
              <a:t>Contracts Manager</a:t>
            </a:r>
          </a:p>
        </p:txBody>
      </p:sp>
      <p:cxnSp>
        <p:nvCxnSpPr>
          <p:cNvPr id="32" name="Straight Connector 31">
            <a:extLst>
              <a:ext uri="{FF2B5EF4-FFF2-40B4-BE49-F238E27FC236}">
                <a16:creationId xmlns:a16="http://schemas.microsoft.com/office/drawing/2014/main" id="{B1D83731-DFCF-B7C9-FEA3-8EFCB623F06B}"/>
              </a:ext>
            </a:extLst>
          </p:cNvPr>
          <p:cNvCxnSpPr>
            <a:cxnSpLocks/>
          </p:cNvCxnSpPr>
          <p:nvPr/>
        </p:nvCxnSpPr>
        <p:spPr>
          <a:xfrm flipV="1">
            <a:off x="400979" y="4309689"/>
            <a:ext cx="6602794" cy="32229"/>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pic>
        <p:nvPicPr>
          <p:cNvPr id="34" name="Picture 33">
            <a:extLst>
              <a:ext uri="{FF2B5EF4-FFF2-40B4-BE49-F238E27FC236}">
                <a16:creationId xmlns:a16="http://schemas.microsoft.com/office/drawing/2014/main" id="{49818127-1A92-32AA-EA4E-D172515EEBF3}"/>
              </a:ext>
            </a:extLst>
          </p:cNvPr>
          <p:cNvPicPr>
            <a:picLocks noChangeAspect="1"/>
          </p:cNvPicPr>
          <p:nvPr/>
        </p:nvPicPr>
        <p:blipFill>
          <a:blip r:embed="rId7"/>
          <a:stretch>
            <a:fillRect/>
          </a:stretch>
        </p:blipFill>
        <p:spPr>
          <a:xfrm>
            <a:off x="4354269" y="1103211"/>
            <a:ext cx="1171575" cy="1463503"/>
          </a:xfrm>
          <a:prstGeom prst="rect">
            <a:avLst/>
          </a:prstGeom>
        </p:spPr>
      </p:pic>
      <p:sp>
        <p:nvSpPr>
          <p:cNvPr id="35" name="TextBox 34">
            <a:extLst>
              <a:ext uri="{FF2B5EF4-FFF2-40B4-BE49-F238E27FC236}">
                <a16:creationId xmlns:a16="http://schemas.microsoft.com/office/drawing/2014/main" id="{6C92F306-0160-D2A1-0BB0-A0C197499A5B}"/>
              </a:ext>
            </a:extLst>
          </p:cNvPr>
          <p:cNvSpPr txBox="1"/>
          <p:nvPr/>
        </p:nvSpPr>
        <p:spPr>
          <a:xfrm>
            <a:off x="5502236" y="3596515"/>
            <a:ext cx="1250635" cy="954107"/>
          </a:xfrm>
          <a:prstGeom prst="rect">
            <a:avLst/>
          </a:prstGeom>
          <a:noFill/>
        </p:spPr>
        <p:txBody>
          <a:bodyPr wrap="square" rtlCol="0">
            <a:spAutoFit/>
          </a:bodyPr>
          <a:lstStyle/>
          <a:p>
            <a:r>
              <a:rPr lang="en-GB" sz="1400" b="1" dirty="0">
                <a:hlinkClick r:id="rId8"/>
              </a:rPr>
              <a:t>Commercial.contracts@sse.com</a:t>
            </a:r>
            <a:endParaRPr lang="en-GB" sz="1400" b="1" dirty="0"/>
          </a:p>
          <a:p>
            <a:endParaRPr lang="en-GB" sz="1400" b="1" dirty="0"/>
          </a:p>
        </p:txBody>
      </p:sp>
      <p:sp>
        <p:nvSpPr>
          <p:cNvPr id="36" name="TextBox 35">
            <a:extLst>
              <a:ext uri="{FF2B5EF4-FFF2-40B4-BE49-F238E27FC236}">
                <a16:creationId xmlns:a16="http://schemas.microsoft.com/office/drawing/2014/main" id="{2E8501C0-2B6A-B82C-621C-1C0F2238ED2A}"/>
              </a:ext>
            </a:extLst>
          </p:cNvPr>
          <p:cNvSpPr txBox="1"/>
          <p:nvPr/>
        </p:nvSpPr>
        <p:spPr>
          <a:xfrm>
            <a:off x="5546938" y="2241391"/>
            <a:ext cx="2373575" cy="307777"/>
          </a:xfrm>
          <a:prstGeom prst="rect">
            <a:avLst/>
          </a:prstGeom>
          <a:noFill/>
        </p:spPr>
        <p:txBody>
          <a:bodyPr wrap="square" rtlCol="0">
            <a:spAutoFit/>
          </a:bodyPr>
          <a:lstStyle/>
          <a:p>
            <a:r>
              <a:rPr lang="en-GB" sz="1400" b="1" dirty="0"/>
              <a:t>tbc</a:t>
            </a:r>
          </a:p>
        </p:txBody>
      </p:sp>
      <p:sp>
        <p:nvSpPr>
          <p:cNvPr id="37" name="TextBox 36">
            <a:extLst>
              <a:ext uri="{FF2B5EF4-FFF2-40B4-BE49-F238E27FC236}">
                <a16:creationId xmlns:a16="http://schemas.microsoft.com/office/drawing/2014/main" id="{FFDACC66-D47F-7545-0409-28B4D063E448}"/>
              </a:ext>
            </a:extLst>
          </p:cNvPr>
          <p:cNvSpPr txBox="1"/>
          <p:nvPr/>
        </p:nvSpPr>
        <p:spPr>
          <a:xfrm>
            <a:off x="5546939" y="1845989"/>
            <a:ext cx="2373575" cy="307777"/>
          </a:xfrm>
          <a:prstGeom prst="rect">
            <a:avLst/>
          </a:prstGeom>
          <a:noFill/>
        </p:spPr>
        <p:txBody>
          <a:bodyPr wrap="square" rtlCol="0">
            <a:spAutoFit/>
          </a:bodyPr>
          <a:lstStyle/>
          <a:p>
            <a:r>
              <a:rPr lang="en-GB" sz="1400" dirty="0"/>
              <a:t>Lovedean</a:t>
            </a:r>
          </a:p>
        </p:txBody>
      </p:sp>
      <p:sp>
        <p:nvSpPr>
          <p:cNvPr id="39" name="TextBox 38">
            <a:extLst>
              <a:ext uri="{FF2B5EF4-FFF2-40B4-BE49-F238E27FC236}">
                <a16:creationId xmlns:a16="http://schemas.microsoft.com/office/drawing/2014/main" id="{061A8184-0E32-8851-CBA5-CF7446EF4B8F}"/>
              </a:ext>
            </a:extLst>
          </p:cNvPr>
          <p:cNvSpPr txBox="1"/>
          <p:nvPr/>
        </p:nvSpPr>
        <p:spPr>
          <a:xfrm>
            <a:off x="5514598" y="1511238"/>
            <a:ext cx="2373575" cy="307777"/>
          </a:xfrm>
          <a:prstGeom prst="rect">
            <a:avLst/>
          </a:prstGeom>
          <a:noFill/>
        </p:spPr>
        <p:txBody>
          <a:bodyPr wrap="square" rtlCol="0">
            <a:spAutoFit/>
          </a:bodyPr>
          <a:lstStyle/>
          <a:p>
            <a:r>
              <a:rPr lang="en-GB" sz="1400" b="1" dirty="0"/>
              <a:t>Contracts Manager</a:t>
            </a:r>
          </a:p>
        </p:txBody>
      </p:sp>
      <p:pic>
        <p:nvPicPr>
          <p:cNvPr id="41" name="Picture 40">
            <a:extLst>
              <a:ext uri="{FF2B5EF4-FFF2-40B4-BE49-F238E27FC236}">
                <a16:creationId xmlns:a16="http://schemas.microsoft.com/office/drawing/2014/main" id="{983D4FBE-187A-4536-1377-E3580D4E9BD4}"/>
              </a:ext>
            </a:extLst>
          </p:cNvPr>
          <p:cNvPicPr>
            <a:picLocks noChangeAspect="1"/>
          </p:cNvPicPr>
          <p:nvPr/>
        </p:nvPicPr>
        <p:blipFill>
          <a:blip r:embed="rId7"/>
          <a:stretch>
            <a:fillRect/>
          </a:stretch>
        </p:blipFill>
        <p:spPr>
          <a:xfrm>
            <a:off x="4354269" y="2805916"/>
            <a:ext cx="1171575" cy="1463503"/>
          </a:xfrm>
          <a:prstGeom prst="rect">
            <a:avLst/>
          </a:prstGeom>
        </p:spPr>
      </p:pic>
      <p:sp>
        <p:nvSpPr>
          <p:cNvPr id="43" name="TextBox 42">
            <a:extLst>
              <a:ext uri="{FF2B5EF4-FFF2-40B4-BE49-F238E27FC236}">
                <a16:creationId xmlns:a16="http://schemas.microsoft.com/office/drawing/2014/main" id="{1DBFD236-BDE9-4BF3-436A-E70D18463D69}"/>
              </a:ext>
            </a:extLst>
          </p:cNvPr>
          <p:cNvSpPr txBox="1"/>
          <p:nvPr/>
        </p:nvSpPr>
        <p:spPr>
          <a:xfrm>
            <a:off x="5573777" y="1095579"/>
            <a:ext cx="2373575" cy="307777"/>
          </a:xfrm>
          <a:prstGeom prst="rect">
            <a:avLst/>
          </a:prstGeom>
          <a:noFill/>
        </p:spPr>
        <p:txBody>
          <a:bodyPr wrap="square" rtlCol="0">
            <a:spAutoFit/>
          </a:bodyPr>
          <a:lstStyle/>
          <a:p>
            <a:r>
              <a:rPr lang="en-GB" sz="1400" b="1" dirty="0"/>
              <a:t>John Tucker</a:t>
            </a:r>
          </a:p>
        </p:txBody>
      </p:sp>
      <p:sp>
        <p:nvSpPr>
          <p:cNvPr id="44" name="TextBox 43">
            <a:extLst>
              <a:ext uri="{FF2B5EF4-FFF2-40B4-BE49-F238E27FC236}">
                <a16:creationId xmlns:a16="http://schemas.microsoft.com/office/drawing/2014/main" id="{27D78F10-2949-E8C0-5BA6-E3EE2F0D23CC}"/>
              </a:ext>
            </a:extLst>
          </p:cNvPr>
          <p:cNvSpPr txBox="1"/>
          <p:nvPr/>
        </p:nvSpPr>
        <p:spPr>
          <a:xfrm>
            <a:off x="5544205" y="3132648"/>
            <a:ext cx="2373575" cy="523220"/>
          </a:xfrm>
          <a:prstGeom prst="rect">
            <a:avLst/>
          </a:prstGeom>
          <a:noFill/>
        </p:spPr>
        <p:txBody>
          <a:bodyPr wrap="square" rtlCol="0">
            <a:spAutoFit/>
          </a:bodyPr>
          <a:lstStyle/>
          <a:p>
            <a:r>
              <a:rPr lang="en-GB" sz="1400" b="1" dirty="0"/>
              <a:t>Projects </a:t>
            </a:r>
          </a:p>
          <a:p>
            <a:r>
              <a:rPr lang="en-GB" sz="1400" b="1" dirty="0"/>
              <a:t>Coordinator</a:t>
            </a:r>
          </a:p>
        </p:txBody>
      </p:sp>
      <p:sp>
        <p:nvSpPr>
          <p:cNvPr id="46" name="TextBox 45">
            <a:extLst>
              <a:ext uri="{FF2B5EF4-FFF2-40B4-BE49-F238E27FC236}">
                <a16:creationId xmlns:a16="http://schemas.microsoft.com/office/drawing/2014/main" id="{14A7CF28-9BC1-29F7-D06D-7B882073B85A}"/>
              </a:ext>
            </a:extLst>
          </p:cNvPr>
          <p:cNvSpPr txBox="1"/>
          <p:nvPr/>
        </p:nvSpPr>
        <p:spPr>
          <a:xfrm>
            <a:off x="5566728" y="2830371"/>
            <a:ext cx="2373575" cy="307777"/>
          </a:xfrm>
          <a:prstGeom prst="rect">
            <a:avLst/>
          </a:prstGeom>
          <a:noFill/>
        </p:spPr>
        <p:txBody>
          <a:bodyPr wrap="square" rtlCol="0">
            <a:spAutoFit/>
          </a:bodyPr>
          <a:lstStyle/>
          <a:p>
            <a:r>
              <a:rPr lang="en-GB" sz="1400" b="1" dirty="0"/>
              <a:t>Dami</a:t>
            </a:r>
            <a:r>
              <a:rPr lang="en-GB" sz="1400" dirty="0"/>
              <a:t> </a:t>
            </a:r>
            <a:r>
              <a:rPr lang="en-GB" sz="1400" b="1" dirty="0"/>
              <a:t>Adetunmbi</a:t>
            </a:r>
          </a:p>
        </p:txBody>
      </p:sp>
    </p:spTree>
    <p:extLst>
      <p:ext uri="{BB962C8B-B14F-4D97-AF65-F5344CB8AC3E}">
        <p14:creationId xmlns:p14="http://schemas.microsoft.com/office/powerpoint/2010/main" val="3152891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91195-F1A3-F440-864E-A1DA20BD5EA7}"/>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1E77A0A-D04C-CC35-8C91-D412EAEFA83B}"/>
              </a:ext>
            </a:extLst>
          </p:cNvPr>
          <p:cNvSpPr>
            <a:spLocks noGrp="1"/>
          </p:cNvSpPr>
          <p:nvPr>
            <p:ph type="sldNum" sz="quarter" idx="12"/>
          </p:nvPr>
        </p:nvSpPr>
        <p:spPr>
          <a:xfrm>
            <a:off x="-2276475" y="6356350"/>
            <a:ext cx="2743200" cy="365125"/>
          </a:xfrm>
        </p:spPr>
        <p:txBody>
          <a:bodyPr/>
          <a:lstStyle/>
          <a:p>
            <a:fld id="{F4BD0E93-1066-4646-AD4C-8C9E524FF531}" type="slidenum">
              <a:rPr lang="en-GB" smtClean="0"/>
              <a:t>11</a:t>
            </a:fld>
            <a:endParaRPr lang="en-GB"/>
          </a:p>
        </p:txBody>
      </p:sp>
      <p:sp>
        <p:nvSpPr>
          <p:cNvPr id="6" name="Rectangle 5">
            <a:extLst>
              <a:ext uri="{FF2B5EF4-FFF2-40B4-BE49-F238E27FC236}">
                <a16:creationId xmlns:a16="http://schemas.microsoft.com/office/drawing/2014/main" id="{4122B5A5-0B13-9CF5-1A90-E4F2DB327551}"/>
              </a:ext>
            </a:extLst>
          </p:cNvPr>
          <p:cNvSpPr/>
          <p:nvPr/>
        </p:nvSpPr>
        <p:spPr>
          <a:xfrm>
            <a:off x="7234078" y="0"/>
            <a:ext cx="4957921" cy="6858000"/>
          </a:xfrm>
          <a:prstGeom prst="rect">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11" name="Rectangle 10">
            <a:extLst>
              <a:ext uri="{FF2B5EF4-FFF2-40B4-BE49-F238E27FC236}">
                <a16:creationId xmlns:a16="http://schemas.microsoft.com/office/drawing/2014/main" id="{88D027B8-1A98-3968-1062-2D5E872B14AD}"/>
              </a:ext>
            </a:extLst>
          </p:cNvPr>
          <p:cNvSpPr/>
          <p:nvPr/>
        </p:nvSpPr>
        <p:spPr>
          <a:xfrm>
            <a:off x="9993729" y="1465268"/>
            <a:ext cx="600892" cy="101031"/>
          </a:xfrm>
          <a:prstGeom prst="rect">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EA09BBA7-2986-24A4-DAD4-A9861299472D}"/>
              </a:ext>
            </a:extLst>
          </p:cNvPr>
          <p:cNvSpPr txBox="1"/>
          <p:nvPr/>
        </p:nvSpPr>
        <p:spPr>
          <a:xfrm>
            <a:off x="237308" y="224637"/>
            <a:ext cx="7232468" cy="523220"/>
          </a:xfrm>
          <a:prstGeom prst="rect">
            <a:avLst/>
          </a:prstGeom>
          <a:noFill/>
        </p:spPr>
        <p:txBody>
          <a:bodyPr wrap="square">
            <a:spAutoFit/>
          </a:bodyPr>
          <a:lstStyle/>
          <a:p>
            <a:r>
              <a:rPr lang="en-GB" sz="2800" b="1">
                <a:solidFill>
                  <a:schemeClr val="accent1"/>
                </a:solidFill>
                <a:latin typeface="+mj-lt"/>
              </a:rPr>
              <a:t>Pre-application (through to Delivery)</a:t>
            </a:r>
          </a:p>
        </p:txBody>
      </p:sp>
      <p:sp>
        <p:nvSpPr>
          <p:cNvPr id="21" name="TextBox 20">
            <a:extLst>
              <a:ext uri="{FF2B5EF4-FFF2-40B4-BE49-F238E27FC236}">
                <a16:creationId xmlns:a16="http://schemas.microsoft.com/office/drawing/2014/main" id="{BD41FBD9-315A-12E8-E72E-E115C8439C15}"/>
              </a:ext>
            </a:extLst>
          </p:cNvPr>
          <p:cNvSpPr txBox="1"/>
          <p:nvPr/>
        </p:nvSpPr>
        <p:spPr>
          <a:xfrm>
            <a:off x="7334921" y="704202"/>
            <a:ext cx="3962061" cy="1384995"/>
          </a:xfrm>
          <a:prstGeom prst="rect">
            <a:avLst/>
          </a:prstGeom>
          <a:noFill/>
        </p:spPr>
        <p:txBody>
          <a:bodyPr wrap="square">
            <a:spAutoFit/>
          </a:bodyPr>
          <a:lstStyle/>
          <a:p>
            <a:pPr marL="285750" indent="-285750">
              <a:buFont typeface="Wingdings" panose="05000000000000000000" pitchFamily="2" charset="2"/>
              <a:buChar char="§"/>
            </a:pPr>
            <a:r>
              <a:rPr lang="en-GB" sz="1200">
                <a:solidFill>
                  <a:schemeClr val="bg1"/>
                </a:solidFill>
              </a:rPr>
              <a:t>Assisting allocated account portfolios with connections journey from pre-application to delivery   </a:t>
            </a:r>
          </a:p>
          <a:p>
            <a:pPr marL="285750" indent="-285750">
              <a:buFont typeface="Wingdings" panose="05000000000000000000" pitchFamily="2" charset="2"/>
              <a:buChar char="§"/>
            </a:pPr>
            <a:r>
              <a:rPr lang="en-GB" sz="1200">
                <a:solidFill>
                  <a:schemeClr val="bg1"/>
                </a:solidFill>
              </a:rPr>
              <a:t>Ensuring Connection Offers are procured accurately and progressed efficiently upon acceptance   </a:t>
            </a:r>
          </a:p>
          <a:p>
            <a:pPr marL="285750" indent="-285750">
              <a:buFont typeface="Wingdings" panose="05000000000000000000" pitchFamily="2" charset="2"/>
              <a:buChar char="§"/>
            </a:pPr>
            <a:r>
              <a:rPr lang="en-GB" sz="1200">
                <a:solidFill>
                  <a:schemeClr val="bg1"/>
                </a:solidFill>
              </a:rPr>
              <a:t>Arranging pre-application meetings and connections surgeries</a:t>
            </a:r>
          </a:p>
        </p:txBody>
      </p:sp>
      <p:sp>
        <p:nvSpPr>
          <p:cNvPr id="10" name="TextBox 9">
            <a:extLst>
              <a:ext uri="{FF2B5EF4-FFF2-40B4-BE49-F238E27FC236}">
                <a16:creationId xmlns:a16="http://schemas.microsoft.com/office/drawing/2014/main" id="{FB8C42FF-6E73-1B76-8984-61D2ED133A25}"/>
              </a:ext>
            </a:extLst>
          </p:cNvPr>
          <p:cNvSpPr txBox="1"/>
          <p:nvPr/>
        </p:nvSpPr>
        <p:spPr>
          <a:xfrm>
            <a:off x="7421763" y="4168198"/>
            <a:ext cx="7232514" cy="338554"/>
          </a:xfrm>
          <a:prstGeom prst="rect">
            <a:avLst/>
          </a:prstGeom>
          <a:noFill/>
        </p:spPr>
        <p:txBody>
          <a:bodyPr wrap="square">
            <a:spAutoFit/>
          </a:bodyPr>
          <a:lstStyle/>
          <a:p>
            <a:r>
              <a:rPr lang="en-GB" sz="1600" b="1">
                <a:solidFill>
                  <a:schemeClr val="bg1"/>
                </a:solidFill>
              </a:rPr>
              <a:t>Points of escalation   </a:t>
            </a:r>
          </a:p>
        </p:txBody>
      </p:sp>
      <p:sp>
        <p:nvSpPr>
          <p:cNvPr id="30" name="TextBox 29">
            <a:extLst>
              <a:ext uri="{FF2B5EF4-FFF2-40B4-BE49-F238E27FC236}">
                <a16:creationId xmlns:a16="http://schemas.microsoft.com/office/drawing/2014/main" id="{F46F2BD4-BFD1-4F83-AEB0-7AA6EFCEED4D}"/>
              </a:ext>
            </a:extLst>
          </p:cNvPr>
          <p:cNvSpPr txBox="1"/>
          <p:nvPr/>
        </p:nvSpPr>
        <p:spPr>
          <a:xfrm>
            <a:off x="7334921" y="362365"/>
            <a:ext cx="8463062" cy="338554"/>
          </a:xfrm>
          <a:prstGeom prst="rect">
            <a:avLst/>
          </a:prstGeom>
          <a:noFill/>
        </p:spPr>
        <p:txBody>
          <a:bodyPr wrap="square">
            <a:spAutoFit/>
          </a:bodyPr>
          <a:lstStyle/>
          <a:p>
            <a:r>
              <a:rPr lang="en-GB" sz="1600" b="1">
                <a:solidFill>
                  <a:schemeClr val="bg1"/>
                </a:solidFill>
              </a:rPr>
              <a:t>Responsible for   </a:t>
            </a:r>
          </a:p>
        </p:txBody>
      </p:sp>
      <p:sp>
        <p:nvSpPr>
          <p:cNvPr id="38" name="TextBox 37">
            <a:extLst>
              <a:ext uri="{FF2B5EF4-FFF2-40B4-BE49-F238E27FC236}">
                <a16:creationId xmlns:a16="http://schemas.microsoft.com/office/drawing/2014/main" id="{9FE3FBD7-2AE0-CB7A-5D7C-B4995F9CE389}"/>
              </a:ext>
            </a:extLst>
          </p:cNvPr>
          <p:cNvSpPr txBox="1"/>
          <p:nvPr/>
        </p:nvSpPr>
        <p:spPr>
          <a:xfrm>
            <a:off x="7377108" y="2052061"/>
            <a:ext cx="4114800" cy="1938992"/>
          </a:xfrm>
          <a:prstGeom prst="rect">
            <a:avLst/>
          </a:prstGeom>
          <a:noFill/>
        </p:spPr>
        <p:txBody>
          <a:bodyPr wrap="square" rtlCol="0">
            <a:spAutoFit/>
          </a:bodyPr>
          <a:lstStyle/>
          <a:p>
            <a:r>
              <a:rPr lang="en-GB" sz="1200" dirty="0">
                <a:solidFill>
                  <a:schemeClr val="bg1"/>
                </a:solidFill>
              </a:rPr>
              <a:t>Our Connection Contract Managers are involved throughout the connections journey and can be contacted at any stage. If you would like to book a meeting regarding one or more prospective project(s), please contact</a:t>
            </a:r>
          </a:p>
          <a:p>
            <a:endParaRPr lang="en-GB" sz="400" dirty="0">
              <a:solidFill>
                <a:schemeClr val="bg1"/>
              </a:solidFill>
            </a:endParaRPr>
          </a:p>
          <a:p>
            <a:r>
              <a:rPr lang="en-GB" sz="1200" dirty="0">
                <a:solidFill>
                  <a:schemeClr val="bg1"/>
                </a:solidFill>
              </a:rPr>
              <a:t> </a:t>
            </a:r>
            <a:r>
              <a:rPr lang="en-GB" sz="1200" b="1" dirty="0">
                <a:solidFill>
                  <a:schemeClr val="bg1"/>
                </a:solidFill>
                <a:hlinkClick r:id="rId3">
                  <a:extLst>
                    <a:ext uri="{A12FA001-AC4F-418D-AE19-62706E023703}">
                      <ahyp:hlinkClr xmlns:ahyp="http://schemas.microsoft.com/office/drawing/2018/hyperlinkcolor" val="tx"/>
                    </a:ext>
                  </a:extLst>
                </a:hlinkClick>
              </a:rPr>
              <a:t>commercial.contracts@sse.com</a:t>
            </a:r>
            <a:endParaRPr lang="en-GB" sz="1200" b="1" dirty="0">
              <a:solidFill>
                <a:schemeClr val="bg1"/>
              </a:solidFill>
            </a:endParaRPr>
          </a:p>
          <a:p>
            <a:endParaRPr lang="en-GB" sz="400" b="1" dirty="0">
              <a:solidFill>
                <a:schemeClr val="bg1"/>
              </a:solidFill>
            </a:endParaRPr>
          </a:p>
          <a:p>
            <a:r>
              <a:rPr lang="en-GB" sz="1200" dirty="0">
                <a:solidFill>
                  <a:schemeClr val="bg1"/>
                </a:solidFill>
              </a:rPr>
              <a:t>If you would like to book a meeting regarding one or more projects already in progress, please sign up to attend one of our monthly connections surgeries here:</a:t>
            </a:r>
          </a:p>
          <a:p>
            <a:endParaRPr lang="en-GB" sz="400" dirty="0">
              <a:solidFill>
                <a:schemeClr val="bg1"/>
              </a:solidFill>
            </a:endParaRPr>
          </a:p>
          <a:p>
            <a:r>
              <a:rPr lang="en-GB" sz="1200" dirty="0">
                <a:solidFill>
                  <a:schemeClr val="bg1"/>
                </a:solidFill>
              </a:rPr>
              <a:t> </a:t>
            </a:r>
            <a:r>
              <a:rPr lang="en-GB" sz="1200" b="1" u="sng" dirty="0">
                <a:solidFill>
                  <a:schemeClr val="bg1"/>
                </a:solidFill>
              </a:rPr>
              <a:t>www.ssen.co.uk/stakeholderevent/basicsearch/</a:t>
            </a:r>
          </a:p>
        </p:txBody>
      </p:sp>
      <p:sp>
        <p:nvSpPr>
          <p:cNvPr id="2" name="Rectangle: Diagonal Corners Rounded 1">
            <a:extLst>
              <a:ext uri="{FF2B5EF4-FFF2-40B4-BE49-F238E27FC236}">
                <a16:creationId xmlns:a16="http://schemas.microsoft.com/office/drawing/2014/main" id="{683DA214-03B9-36D1-D2A2-2A228097A29D}"/>
              </a:ext>
            </a:extLst>
          </p:cNvPr>
          <p:cNvSpPr/>
          <p:nvPr/>
        </p:nvSpPr>
        <p:spPr>
          <a:xfrm>
            <a:off x="7427271" y="4749320"/>
            <a:ext cx="4399171" cy="559142"/>
          </a:xfrm>
          <a:prstGeom prst="round2DiagRect">
            <a:avLst/>
          </a:prstGeom>
          <a:solidFill>
            <a:srgbClr val="8CB0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Diagonal Corners Rounded 2">
            <a:extLst>
              <a:ext uri="{FF2B5EF4-FFF2-40B4-BE49-F238E27FC236}">
                <a16:creationId xmlns:a16="http://schemas.microsoft.com/office/drawing/2014/main" id="{E6E24520-6894-0120-261B-78D9291C2644}"/>
              </a:ext>
            </a:extLst>
          </p:cNvPr>
          <p:cNvSpPr/>
          <p:nvPr/>
        </p:nvSpPr>
        <p:spPr>
          <a:xfrm>
            <a:off x="7421425" y="5408197"/>
            <a:ext cx="4399171" cy="559142"/>
          </a:xfrm>
          <a:prstGeom prst="round2DiagRect">
            <a:avLst/>
          </a:prstGeom>
          <a:solidFill>
            <a:srgbClr val="668B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Diagonal Corners Rounded 7">
            <a:extLst>
              <a:ext uri="{FF2B5EF4-FFF2-40B4-BE49-F238E27FC236}">
                <a16:creationId xmlns:a16="http://schemas.microsoft.com/office/drawing/2014/main" id="{D5CB218F-4561-3CBC-E141-B588409289DD}"/>
              </a:ext>
            </a:extLst>
          </p:cNvPr>
          <p:cNvSpPr/>
          <p:nvPr/>
        </p:nvSpPr>
        <p:spPr>
          <a:xfrm>
            <a:off x="7421424" y="6064397"/>
            <a:ext cx="4404975" cy="592967"/>
          </a:xfrm>
          <a:prstGeom prst="round2DiagRect">
            <a:avLst/>
          </a:prstGeom>
          <a:solidFill>
            <a:srgbClr val="406E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Down 16">
            <a:extLst>
              <a:ext uri="{FF2B5EF4-FFF2-40B4-BE49-F238E27FC236}">
                <a16:creationId xmlns:a16="http://schemas.microsoft.com/office/drawing/2014/main" id="{AACA3821-F381-C42E-EE3B-860B7D54C3CC}"/>
              </a:ext>
            </a:extLst>
          </p:cNvPr>
          <p:cNvSpPr/>
          <p:nvPr/>
        </p:nvSpPr>
        <p:spPr>
          <a:xfrm>
            <a:off x="10668193" y="4168198"/>
            <a:ext cx="476464" cy="2389432"/>
          </a:xfrm>
          <a:prstGeom prst="downArrow">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A4B468F9-6938-24EF-4D5F-3C735DA8C76E}"/>
              </a:ext>
            </a:extLst>
          </p:cNvPr>
          <p:cNvSpPr txBox="1"/>
          <p:nvPr/>
        </p:nvSpPr>
        <p:spPr>
          <a:xfrm>
            <a:off x="7450446" y="4731972"/>
            <a:ext cx="1749197" cy="615553"/>
          </a:xfrm>
          <a:prstGeom prst="rect">
            <a:avLst/>
          </a:prstGeom>
          <a:noFill/>
        </p:spPr>
        <p:txBody>
          <a:bodyPr wrap="none" rtlCol="0">
            <a:spAutoFit/>
          </a:bodyPr>
          <a:lstStyle/>
          <a:p>
            <a:r>
              <a:rPr lang="en-GB" sz="1100" dirty="0">
                <a:solidFill>
                  <a:schemeClr val="bg1"/>
                </a:solidFill>
              </a:rPr>
              <a:t>1</a:t>
            </a:r>
            <a:r>
              <a:rPr lang="en-GB" sz="1100" baseline="30000" dirty="0">
                <a:solidFill>
                  <a:schemeClr val="bg1"/>
                </a:solidFill>
              </a:rPr>
              <a:t>st</a:t>
            </a:r>
            <a:r>
              <a:rPr lang="en-GB" sz="1100" dirty="0">
                <a:solidFill>
                  <a:schemeClr val="bg1"/>
                </a:solidFill>
              </a:rPr>
              <a:t> point of escalation is </a:t>
            </a:r>
            <a:br>
              <a:rPr lang="en-GB" sz="1200" dirty="0">
                <a:solidFill>
                  <a:schemeClr val="bg1"/>
                </a:solidFill>
              </a:rPr>
            </a:br>
            <a:r>
              <a:rPr lang="en-GB" sz="1200" b="1" dirty="0">
                <a:solidFill>
                  <a:schemeClr val="bg1"/>
                </a:solidFill>
              </a:rPr>
              <a:t>Karris Small</a:t>
            </a:r>
          </a:p>
          <a:p>
            <a:r>
              <a:rPr lang="en-GB" sz="1100" dirty="0">
                <a:solidFill>
                  <a:schemeClr val="bg1"/>
                </a:solidFill>
              </a:rPr>
              <a:t>Lead Contracts Managers</a:t>
            </a:r>
          </a:p>
        </p:txBody>
      </p:sp>
      <p:sp>
        <p:nvSpPr>
          <p:cNvPr id="28" name="TextBox 27">
            <a:extLst>
              <a:ext uri="{FF2B5EF4-FFF2-40B4-BE49-F238E27FC236}">
                <a16:creationId xmlns:a16="http://schemas.microsoft.com/office/drawing/2014/main" id="{FBA064BE-0574-4390-BB54-A61F20D5092D}"/>
              </a:ext>
            </a:extLst>
          </p:cNvPr>
          <p:cNvSpPr txBox="1"/>
          <p:nvPr/>
        </p:nvSpPr>
        <p:spPr>
          <a:xfrm>
            <a:off x="7414563" y="5399063"/>
            <a:ext cx="2417650" cy="600164"/>
          </a:xfrm>
          <a:prstGeom prst="rect">
            <a:avLst/>
          </a:prstGeom>
          <a:noFill/>
        </p:spPr>
        <p:txBody>
          <a:bodyPr wrap="none" rtlCol="0">
            <a:spAutoFit/>
          </a:bodyPr>
          <a:lstStyle/>
          <a:p>
            <a:r>
              <a:rPr lang="en-GB" sz="1100" dirty="0">
                <a:solidFill>
                  <a:schemeClr val="bg1"/>
                </a:solidFill>
              </a:rPr>
              <a:t>2</a:t>
            </a:r>
            <a:r>
              <a:rPr lang="en-GB" sz="1100" baseline="30000" dirty="0">
                <a:solidFill>
                  <a:schemeClr val="bg1"/>
                </a:solidFill>
              </a:rPr>
              <a:t>nd</a:t>
            </a:r>
            <a:r>
              <a:rPr lang="en-GB" sz="1100" dirty="0">
                <a:solidFill>
                  <a:schemeClr val="bg1"/>
                </a:solidFill>
              </a:rPr>
              <a:t> point of escalation is </a:t>
            </a:r>
            <a:br>
              <a:rPr lang="en-GB" sz="1100" dirty="0">
                <a:solidFill>
                  <a:schemeClr val="bg1"/>
                </a:solidFill>
              </a:rPr>
            </a:br>
            <a:r>
              <a:rPr lang="en-GB" sz="1100" b="1" dirty="0">
                <a:solidFill>
                  <a:schemeClr val="bg1"/>
                </a:solidFill>
              </a:rPr>
              <a:t>Austen Toone</a:t>
            </a:r>
          </a:p>
          <a:p>
            <a:r>
              <a:rPr lang="en-GB" sz="1100" dirty="0">
                <a:solidFill>
                  <a:schemeClr val="bg1"/>
                </a:solidFill>
              </a:rPr>
              <a:t>Major Connections – Senior Manager</a:t>
            </a:r>
          </a:p>
        </p:txBody>
      </p:sp>
      <p:sp>
        <p:nvSpPr>
          <p:cNvPr id="31" name="TextBox 30">
            <a:extLst>
              <a:ext uri="{FF2B5EF4-FFF2-40B4-BE49-F238E27FC236}">
                <a16:creationId xmlns:a16="http://schemas.microsoft.com/office/drawing/2014/main" id="{E0740A6A-03FD-81A7-CA08-0870E0322949}"/>
              </a:ext>
            </a:extLst>
          </p:cNvPr>
          <p:cNvSpPr txBox="1"/>
          <p:nvPr/>
        </p:nvSpPr>
        <p:spPr>
          <a:xfrm>
            <a:off x="7444753" y="6057200"/>
            <a:ext cx="1941557" cy="600164"/>
          </a:xfrm>
          <a:prstGeom prst="rect">
            <a:avLst/>
          </a:prstGeom>
          <a:noFill/>
        </p:spPr>
        <p:txBody>
          <a:bodyPr wrap="none" rtlCol="0">
            <a:spAutoFit/>
          </a:bodyPr>
          <a:lstStyle/>
          <a:p>
            <a:r>
              <a:rPr lang="en-GB" sz="1100" dirty="0">
                <a:solidFill>
                  <a:schemeClr val="bg1"/>
                </a:solidFill>
              </a:rPr>
              <a:t>3rd point of escalation is </a:t>
            </a:r>
            <a:br>
              <a:rPr lang="en-GB" sz="1100" dirty="0">
                <a:solidFill>
                  <a:schemeClr val="bg1"/>
                </a:solidFill>
              </a:rPr>
            </a:br>
            <a:r>
              <a:rPr lang="en-GB" sz="1100" b="1" dirty="0">
                <a:solidFill>
                  <a:schemeClr val="bg1"/>
                </a:solidFill>
              </a:rPr>
              <a:t>Andrew Scott</a:t>
            </a:r>
          </a:p>
          <a:p>
            <a:r>
              <a:rPr lang="en-GB" sz="1100" dirty="0">
                <a:solidFill>
                  <a:schemeClr val="bg1"/>
                </a:solidFill>
              </a:rPr>
              <a:t>Director of Customer Service</a:t>
            </a:r>
          </a:p>
        </p:txBody>
      </p:sp>
      <p:sp>
        <p:nvSpPr>
          <p:cNvPr id="9" name="TextBox 8">
            <a:extLst>
              <a:ext uri="{FF2B5EF4-FFF2-40B4-BE49-F238E27FC236}">
                <a16:creationId xmlns:a16="http://schemas.microsoft.com/office/drawing/2014/main" id="{578BE680-FD5C-D7E4-3EC7-C27FB3146028}"/>
              </a:ext>
            </a:extLst>
          </p:cNvPr>
          <p:cNvSpPr txBox="1"/>
          <p:nvPr/>
        </p:nvSpPr>
        <p:spPr>
          <a:xfrm>
            <a:off x="284758" y="697688"/>
            <a:ext cx="7277100" cy="369332"/>
          </a:xfrm>
          <a:prstGeom prst="rect">
            <a:avLst/>
          </a:prstGeom>
          <a:noFill/>
        </p:spPr>
        <p:txBody>
          <a:bodyPr wrap="square" rtlCol="0">
            <a:spAutoFit/>
          </a:bodyPr>
          <a:lstStyle/>
          <a:p>
            <a:r>
              <a:rPr lang="en-GB" dirty="0">
                <a:solidFill>
                  <a:schemeClr val="accent1"/>
                </a:solidFill>
                <a:latin typeface="+mj-lt"/>
              </a:rPr>
              <a:t>Contract Managers – Group C</a:t>
            </a:r>
          </a:p>
        </p:txBody>
      </p:sp>
      <p:cxnSp>
        <p:nvCxnSpPr>
          <p:cNvPr id="16" name="Straight Connector 15">
            <a:extLst>
              <a:ext uri="{FF2B5EF4-FFF2-40B4-BE49-F238E27FC236}">
                <a16:creationId xmlns:a16="http://schemas.microsoft.com/office/drawing/2014/main" id="{A58B998C-C70E-D8B9-DAFF-700BFE99090B}"/>
              </a:ext>
            </a:extLst>
          </p:cNvPr>
          <p:cNvCxnSpPr>
            <a:cxnSpLocks/>
          </p:cNvCxnSpPr>
          <p:nvPr/>
        </p:nvCxnSpPr>
        <p:spPr>
          <a:xfrm flipV="1">
            <a:off x="404297" y="2779804"/>
            <a:ext cx="6602794" cy="32229"/>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7F35C2DE-935A-E9B1-F7DE-1A231BC565E4}"/>
              </a:ext>
            </a:extLst>
          </p:cNvPr>
          <p:cNvPicPr>
            <a:picLocks noChangeAspect="1"/>
          </p:cNvPicPr>
          <p:nvPr/>
        </p:nvPicPr>
        <p:blipFill>
          <a:blip r:embed="rId4"/>
          <a:stretch>
            <a:fillRect/>
          </a:stretch>
        </p:blipFill>
        <p:spPr>
          <a:xfrm>
            <a:off x="404297" y="1235785"/>
            <a:ext cx="1905000" cy="1409700"/>
          </a:xfrm>
          <a:prstGeom prst="rect">
            <a:avLst/>
          </a:prstGeom>
        </p:spPr>
      </p:pic>
      <p:pic>
        <p:nvPicPr>
          <p:cNvPr id="18" name="Picture 17">
            <a:extLst>
              <a:ext uri="{FF2B5EF4-FFF2-40B4-BE49-F238E27FC236}">
                <a16:creationId xmlns:a16="http://schemas.microsoft.com/office/drawing/2014/main" id="{99059D99-2F30-69A5-9071-2ED8FAD7DB83}"/>
              </a:ext>
            </a:extLst>
          </p:cNvPr>
          <p:cNvPicPr>
            <a:picLocks noChangeAspect="1"/>
          </p:cNvPicPr>
          <p:nvPr/>
        </p:nvPicPr>
        <p:blipFill>
          <a:blip r:embed="rId5"/>
          <a:stretch>
            <a:fillRect/>
          </a:stretch>
        </p:blipFill>
        <p:spPr>
          <a:xfrm>
            <a:off x="404297" y="3043591"/>
            <a:ext cx="1895475" cy="1457325"/>
          </a:xfrm>
          <a:prstGeom prst="rect">
            <a:avLst/>
          </a:prstGeom>
        </p:spPr>
      </p:pic>
      <p:pic>
        <p:nvPicPr>
          <p:cNvPr id="24" name="Picture 23">
            <a:extLst>
              <a:ext uri="{FF2B5EF4-FFF2-40B4-BE49-F238E27FC236}">
                <a16:creationId xmlns:a16="http://schemas.microsoft.com/office/drawing/2014/main" id="{AD6B2C19-52E3-9E4F-318D-7A378A21C66E}"/>
              </a:ext>
            </a:extLst>
          </p:cNvPr>
          <p:cNvPicPr>
            <a:picLocks noChangeAspect="1"/>
          </p:cNvPicPr>
          <p:nvPr/>
        </p:nvPicPr>
        <p:blipFill>
          <a:blip r:embed="rId6"/>
          <a:stretch>
            <a:fillRect/>
          </a:stretch>
        </p:blipFill>
        <p:spPr>
          <a:xfrm>
            <a:off x="394772" y="4692370"/>
            <a:ext cx="1905000" cy="1485900"/>
          </a:xfrm>
          <a:prstGeom prst="rect">
            <a:avLst/>
          </a:prstGeom>
        </p:spPr>
      </p:pic>
      <p:sp>
        <p:nvSpPr>
          <p:cNvPr id="14" name="TextBox 13">
            <a:extLst>
              <a:ext uri="{FF2B5EF4-FFF2-40B4-BE49-F238E27FC236}">
                <a16:creationId xmlns:a16="http://schemas.microsoft.com/office/drawing/2014/main" id="{9C859FBF-FACC-F802-24B7-811C18510BF8}"/>
              </a:ext>
            </a:extLst>
          </p:cNvPr>
          <p:cNvSpPr txBox="1"/>
          <p:nvPr/>
        </p:nvSpPr>
        <p:spPr>
          <a:xfrm>
            <a:off x="2309297" y="1241035"/>
            <a:ext cx="9039340" cy="307777"/>
          </a:xfrm>
          <a:prstGeom prst="rect">
            <a:avLst/>
          </a:prstGeom>
          <a:noFill/>
        </p:spPr>
        <p:txBody>
          <a:bodyPr wrap="square">
            <a:spAutoFit/>
          </a:bodyPr>
          <a:lstStyle/>
          <a:p>
            <a:r>
              <a:rPr lang="en-GB" sz="1400" b="1" dirty="0"/>
              <a:t>Leanne Mclaughlin</a:t>
            </a:r>
          </a:p>
        </p:txBody>
      </p:sp>
      <p:sp>
        <p:nvSpPr>
          <p:cNvPr id="15" name="TextBox 14">
            <a:extLst>
              <a:ext uri="{FF2B5EF4-FFF2-40B4-BE49-F238E27FC236}">
                <a16:creationId xmlns:a16="http://schemas.microsoft.com/office/drawing/2014/main" id="{09DC770C-3D39-B166-DB1F-A1BF5AD79D30}"/>
              </a:ext>
            </a:extLst>
          </p:cNvPr>
          <p:cNvSpPr txBox="1"/>
          <p:nvPr/>
        </p:nvSpPr>
        <p:spPr>
          <a:xfrm>
            <a:off x="2309297" y="2032686"/>
            <a:ext cx="9039340" cy="307777"/>
          </a:xfrm>
          <a:prstGeom prst="rect">
            <a:avLst/>
          </a:prstGeom>
          <a:noFill/>
        </p:spPr>
        <p:txBody>
          <a:bodyPr wrap="square">
            <a:spAutoFit/>
          </a:bodyPr>
          <a:lstStyle/>
          <a:p>
            <a:r>
              <a:rPr lang="en-GB" sz="1400" dirty="0"/>
              <a:t>Mannington</a:t>
            </a:r>
          </a:p>
        </p:txBody>
      </p:sp>
      <p:sp>
        <p:nvSpPr>
          <p:cNvPr id="20" name="TextBox 19">
            <a:extLst>
              <a:ext uri="{FF2B5EF4-FFF2-40B4-BE49-F238E27FC236}">
                <a16:creationId xmlns:a16="http://schemas.microsoft.com/office/drawing/2014/main" id="{364DBF70-4D7F-A31D-7902-4224B9ACDCA9}"/>
              </a:ext>
            </a:extLst>
          </p:cNvPr>
          <p:cNvSpPr txBox="1"/>
          <p:nvPr/>
        </p:nvSpPr>
        <p:spPr>
          <a:xfrm>
            <a:off x="2351484" y="2350288"/>
            <a:ext cx="1383234" cy="307777"/>
          </a:xfrm>
          <a:prstGeom prst="rect">
            <a:avLst/>
          </a:prstGeom>
          <a:noFill/>
        </p:spPr>
        <p:txBody>
          <a:bodyPr wrap="square">
            <a:spAutoFit/>
          </a:bodyPr>
          <a:lstStyle/>
          <a:p>
            <a:r>
              <a:rPr lang="en-GB" sz="1400" dirty="0">
                <a:solidFill>
                  <a:srgbClr val="003E66"/>
                </a:solidFill>
              </a:rPr>
              <a:t>07827 040678</a:t>
            </a:r>
          </a:p>
        </p:txBody>
      </p:sp>
      <p:sp>
        <p:nvSpPr>
          <p:cNvPr id="22" name="TextBox 21">
            <a:extLst>
              <a:ext uri="{FF2B5EF4-FFF2-40B4-BE49-F238E27FC236}">
                <a16:creationId xmlns:a16="http://schemas.microsoft.com/office/drawing/2014/main" id="{7575D867-2808-2DE7-61C8-F232AECDB4BB}"/>
              </a:ext>
            </a:extLst>
          </p:cNvPr>
          <p:cNvSpPr txBox="1"/>
          <p:nvPr/>
        </p:nvSpPr>
        <p:spPr>
          <a:xfrm>
            <a:off x="2309297" y="4235141"/>
            <a:ext cx="9039340" cy="307777"/>
          </a:xfrm>
          <a:prstGeom prst="rect">
            <a:avLst/>
          </a:prstGeom>
          <a:noFill/>
        </p:spPr>
        <p:txBody>
          <a:bodyPr wrap="square">
            <a:spAutoFit/>
          </a:bodyPr>
          <a:lstStyle/>
          <a:p>
            <a:r>
              <a:rPr lang="en-GB" sz="1400" dirty="0">
                <a:solidFill>
                  <a:srgbClr val="003E66"/>
                </a:solidFill>
              </a:rPr>
              <a:t>07425 426771</a:t>
            </a:r>
            <a:endParaRPr lang="en-GB" sz="1400" b="1" dirty="0">
              <a:solidFill>
                <a:srgbClr val="003E66"/>
              </a:solidFill>
            </a:endParaRPr>
          </a:p>
        </p:txBody>
      </p:sp>
      <p:sp>
        <p:nvSpPr>
          <p:cNvPr id="23" name="TextBox 22">
            <a:extLst>
              <a:ext uri="{FF2B5EF4-FFF2-40B4-BE49-F238E27FC236}">
                <a16:creationId xmlns:a16="http://schemas.microsoft.com/office/drawing/2014/main" id="{707FCC2C-08CF-C526-4BA1-4E7633D5EC94}"/>
              </a:ext>
            </a:extLst>
          </p:cNvPr>
          <p:cNvSpPr txBox="1"/>
          <p:nvPr/>
        </p:nvSpPr>
        <p:spPr>
          <a:xfrm>
            <a:off x="2299772" y="3813594"/>
            <a:ext cx="9039340" cy="307777"/>
          </a:xfrm>
          <a:prstGeom prst="rect">
            <a:avLst/>
          </a:prstGeom>
          <a:noFill/>
        </p:spPr>
        <p:txBody>
          <a:bodyPr wrap="square">
            <a:spAutoFit/>
          </a:bodyPr>
          <a:lstStyle/>
          <a:p>
            <a:r>
              <a:rPr lang="en-GB" sz="1400" dirty="0"/>
              <a:t>Melksham</a:t>
            </a:r>
          </a:p>
        </p:txBody>
      </p:sp>
      <p:sp>
        <p:nvSpPr>
          <p:cNvPr id="25" name="TextBox 24">
            <a:extLst>
              <a:ext uri="{FF2B5EF4-FFF2-40B4-BE49-F238E27FC236}">
                <a16:creationId xmlns:a16="http://schemas.microsoft.com/office/drawing/2014/main" id="{FF32D45A-962D-E3E5-DFBA-07B25871F6D8}"/>
              </a:ext>
            </a:extLst>
          </p:cNvPr>
          <p:cNvSpPr txBox="1"/>
          <p:nvPr/>
        </p:nvSpPr>
        <p:spPr>
          <a:xfrm>
            <a:off x="2341959" y="3469614"/>
            <a:ext cx="9039340" cy="307777"/>
          </a:xfrm>
          <a:prstGeom prst="rect">
            <a:avLst/>
          </a:prstGeom>
          <a:noFill/>
        </p:spPr>
        <p:txBody>
          <a:bodyPr wrap="square">
            <a:spAutoFit/>
          </a:bodyPr>
          <a:lstStyle/>
          <a:p>
            <a:r>
              <a:rPr lang="en-GB" sz="1400" b="1" dirty="0"/>
              <a:t>Contract Manager</a:t>
            </a:r>
          </a:p>
        </p:txBody>
      </p:sp>
      <p:sp>
        <p:nvSpPr>
          <p:cNvPr id="26" name="TextBox 25">
            <a:extLst>
              <a:ext uri="{FF2B5EF4-FFF2-40B4-BE49-F238E27FC236}">
                <a16:creationId xmlns:a16="http://schemas.microsoft.com/office/drawing/2014/main" id="{52B3D87D-5E4D-13D3-908E-DB42627CF901}"/>
              </a:ext>
            </a:extLst>
          </p:cNvPr>
          <p:cNvSpPr txBox="1"/>
          <p:nvPr/>
        </p:nvSpPr>
        <p:spPr>
          <a:xfrm>
            <a:off x="2309297" y="3102105"/>
            <a:ext cx="9039340" cy="307777"/>
          </a:xfrm>
          <a:prstGeom prst="rect">
            <a:avLst/>
          </a:prstGeom>
          <a:noFill/>
        </p:spPr>
        <p:txBody>
          <a:bodyPr wrap="square">
            <a:spAutoFit/>
          </a:bodyPr>
          <a:lstStyle/>
          <a:p>
            <a:r>
              <a:rPr lang="en-GB" sz="1400" b="1" dirty="0"/>
              <a:t>Ememesi Ette</a:t>
            </a:r>
          </a:p>
        </p:txBody>
      </p:sp>
      <p:sp>
        <p:nvSpPr>
          <p:cNvPr id="27" name="TextBox 26">
            <a:extLst>
              <a:ext uri="{FF2B5EF4-FFF2-40B4-BE49-F238E27FC236}">
                <a16:creationId xmlns:a16="http://schemas.microsoft.com/office/drawing/2014/main" id="{99919509-A921-6341-D8DA-FD0067E70790}"/>
              </a:ext>
            </a:extLst>
          </p:cNvPr>
          <p:cNvSpPr txBox="1"/>
          <p:nvPr/>
        </p:nvSpPr>
        <p:spPr>
          <a:xfrm>
            <a:off x="2309297" y="5913769"/>
            <a:ext cx="9039340" cy="307777"/>
          </a:xfrm>
          <a:prstGeom prst="rect">
            <a:avLst/>
          </a:prstGeom>
          <a:noFill/>
        </p:spPr>
        <p:txBody>
          <a:bodyPr wrap="square">
            <a:spAutoFit/>
          </a:bodyPr>
          <a:lstStyle/>
          <a:p>
            <a:r>
              <a:rPr lang="en-GB" sz="1400" dirty="0">
                <a:solidFill>
                  <a:srgbClr val="003E66"/>
                </a:solidFill>
              </a:rPr>
              <a:t>07879 249825</a:t>
            </a:r>
            <a:endParaRPr lang="en-GB" sz="1400" b="1" dirty="0">
              <a:solidFill>
                <a:srgbClr val="003E66"/>
              </a:solidFill>
            </a:endParaRPr>
          </a:p>
        </p:txBody>
      </p:sp>
      <p:sp>
        <p:nvSpPr>
          <p:cNvPr id="29" name="TextBox 28">
            <a:extLst>
              <a:ext uri="{FF2B5EF4-FFF2-40B4-BE49-F238E27FC236}">
                <a16:creationId xmlns:a16="http://schemas.microsoft.com/office/drawing/2014/main" id="{F773116C-FB89-5B12-2920-132A8BC2E2B5}"/>
              </a:ext>
            </a:extLst>
          </p:cNvPr>
          <p:cNvSpPr txBox="1"/>
          <p:nvPr/>
        </p:nvSpPr>
        <p:spPr>
          <a:xfrm>
            <a:off x="2240666" y="5478774"/>
            <a:ext cx="9039340" cy="307777"/>
          </a:xfrm>
          <a:prstGeom prst="rect">
            <a:avLst/>
          </a:prstGeom>
          <a:noFill/>
        </p:spPr>
        <p:txBody>
          <a:bodyPr wrap="square">
            <a:spAutoFit/>
          </a:bodyPr>
          <a:lstStyle/>
          <a:p>
            <a:r>
              <a:rPr lang="en-GB" sz="1400" dirty="0"/>
              <a:t>Axminster &amp; Chickerell</a:t>
            </a:r>
            <a:endParaRPr lang="en-GB" sz="1400" b="1" dirty="0"/>
          </a:p>
        </p:txBody>
      </p:sp>
      <p:sp>
        <p:nvSpPr>
          <p:cNvPr id="32" name="TextBox 31">
            <a:extLst>
              <a:ext uri="{FF2B5EF4-FFF2-40B4-BE49-F238E27FC236}">
                <a16:creationId xmlns:a16="http://schemas.microsoft.com/office/drawing/2014/main" id="{A7492830-F0F5-9A14-1FBC-107CD723B987}"/>
              </a:ext>
            </a:extLst>
          </p:cNvPr>
          <p:cNvSpPr txBox="1"/>
          <p:nvPr/>
        </p:nvSpPr>
        <p:spPr>
          <a:xfrm>
            <a:off x="2257642" y="5117030"/>
            <a:ext cx="9039340" cy="307777"/>
          </a:xfrm>
          <a:prstGeom prst="rect">
            <a:avLst/>
          </a:prstGeom>
          <a:noFill/>
        </p:spPr>
        <p:txBody>
          <a:bodyPr wrap="square">
            <a:spAutoFit/>
          </a:bodyPr>
          <a:lstStyle/>
          <a:p>
            <a:r>
              <a:rPr lang="en-GB" sz="1400" b="1" dirty="0"/>
              <a:t>Contracts Manager</a:t>
            </a:r>
          </a:p>
        </p:txBody>
      </p:sp>
      <p:sp>
        <p:nvSpPr>
          <p:cNvPr id="33" name="TextBox 32">
            <a:extLst>
              <a:ext uri="{FF2B5EF4-FFF2-40B4-BE49-F238E27FC236}">
                <a16:creationId xmlns:a16="http://schemas.microsoft.com/office/drawing/2014/main" id="{A27C6B8D-6396-BEAD-9AB3-2C12F4A45EF4}"/>
              </a:ext>
            </a:extLst>
          </p:cNvPr>
          <p:cNvSpPr txBox="1"/>
          <p:nvPr/>
        </p:nvSpPr>
        <p:spPr>
          <a:xfrm>
            <a:off x="2257642" y="4692184"/>
            <a:ext cx="9039340" cy="307777"/>
          </a:xfrm>
          <a:prstGeom prst="rect">
            <a:avLst/>
          </a:prstGeom>
          <a:noFill/>
        </p:spPr>
        <p:txBody>
          <a:bodyPr wrap="square">
            <a:spAutoFit/>
          </a:bodyPr>
          <a:lstStyle/>
          <a:p>
            <a:r>
              <a:rPr lang="en-GB" sz="1400" b="1" dirty="0"/>
              <a:t>Mark Watson</a:t>
            </a:r>
          </a:p>
        </p:txBody>
      </p:sp>
      <p:sp>
        <p:nvSpPr>
          <p:cNvPr id="34" name="TextBox 33">
            <a:extLst>
              <a:ext uri="{FF2B5EF4-FFF2-40B4-BE49-F238E27FC236}">
                <a16:creationId xmlns:a16="http://schemas.microsoft.com/office/drawing/2014/main" id="{7790F439-C495-4C66-08C8-1052CAE1C7CB}"/>
              </a:ext>
            </a:extLst>
          </p:cNvPr>
          <p:cNvSpPr txBox="1"/>
          <p:nvPr/>
        </p:nvSpPr>
        <p:spPr>
          <a:xfrm>
            <a:off x="2299772" y="1614444"/>
            <a:ext cx="9039340" cy="307777"/>
          </a:xfrm>
          <a:prstGeom prst="rect">
            <a:avLst/>
          </a:prstGeom>
          <a:noFill/>
        </p:spPr>
        <p:txBody>
          <a:bodyPr wrap="square">
            <a:spAutoFit/>
          </a:bodyPr>
          <a:lstStyle/>
          <a:p>
            <a:r>
              <a:rPr lang="en-GB" sz="1400" b="1" dirty="0"/>
              <a:t>Contracts Manager</a:t>
            </a:r>
          </a:p>
        </p:txBody>
      </p:sp>
      <p:pic>
        <p:nvPicPr>
          <p:cNvPr id="39" name="Picture 38">
            <a:extLst>
              <a:ext uri="{FF2B5EF4-FFF2-40B4-BE49-F238E27FC236}">
                <a16:creationId xmlns:a16="http://schemas.microsoft.com/office/drawing/2014/main" id="{2ED0C500-24E5-B375-1420-406887029F70}"/>
              </a:ext>
            </a:extLst>
          </p:cNvPr>
          <p:cNvPicPr>
            <a:picLocks noChangeAspect="1"/>
          </p:cNvPicPr>
          <p:nvPr/>
        </p:nvPicPr>
        <p:blipFill>
          <a:blip r:embed="rId7"/>
          <a:stretch>
            <a:fillRect/>
          </a:stretch>
        </p:blipFill>
        <p:spPr>
          <a:xfrm>
            <a:off x="4164835" y="1204177"/>
            <a:ext cx="1162050" cy="1190625"/>
          </a:xfrm>
          <a:prstGeom prst="rect">
            <a:avLst/>
          </a:prstGeom>
        </p:spPr>
      </p:pic>
      <p:sp>
        <p:nvSpPr>
          <p:cNvPr id="41" name="TextBox 40">
            <a:extLst>
              <a:ext uri="{FF2B5EF4-FFF2-40B4-BE49-F238E27FC236}">
                <a16:creationId xmlns:a16="http://schemas.microsoft.com/office/drawing/2014/main" id="{2CC2359D-0E49-6950-5F2A-2B50618107AE}"/>
              </a:ext>
            </a:extLst>
          </p:cNvPr>
          <p:cNvSpPr txBox="1"/>
          <p:nvPr/>
        </p:nvSpPr>
        <p:spPr>
          <a:xfrm>
            <a:off x="5264625" y="1667929"/>
            <a:ext cx="9039340" cy="307777"/>
          </a:xfrm>
          <a:prstGeom prst="rect">
            <a:avLst/>
          </a:prstGeom>
          <a:noFill/>
        </p:spPr>
        <p:txBody>
          <a:bodyPr wrap="square">
            <a:spAutoFit/>
          </a:bodyPr>
          <a:lstStyle/>
          <a:p>
            <a:r>
              <a:rPr lang="en-GB" sz="1400" b="1" dirty="0"/>
              <a:t>Projects Coordinator</a:t>
            </a:r>
          </a:p>
        </p:txBody>
      </p:sp>
      <p:sp>
        <p:nvSpPr>
          <p:cNvPr id="42" name="TextBox 41">
            <a:extLst>
              <a:ext uri="{FF2B5EF4-FFF2-40B4-BE49-F238E27FC236}">
                <a16:creationId xmlns:a16="http://schemas.microsoft.com/office/drawing/2014/main" id="{32842BB0-BFC5-E414-CCB9-3EB197BE3846}"/>
              </a:ext>
            </a:extLst>
          </p:cNvPr>
          <p:cNvSpPr txBox="1"/>
          <p:nvPr/>
        </p:nvSpPr>
        <p:spPr>
          <a:xfrm>
            <a:off x="5264625" y="1283797"/>
            <a:ext cx="9039340" cy="307777"/>
          </a:xfrm>
          <a:prstGeom prst="rect">
            <a:avLst/>
          </a:prstGeom>
          <a:noFill/>
        </p:spPr>
        <p:txBody>
          <a:bodyPr wrap="square">
            <a:spAutoFit/>
          </a:bodyPr>
          <a:lstStyle/>
          <a:p>
            <a:r>
              <a:rPr lang="en-GB" sz="1400" b="1" dirty="0"/>
              <a:t>Hannah Scantlebury</a:t>
            </a:r>
          </a:p>
        </p:txBody>
      </p:sp>
      <p:sp>
        <p:nvSpPr>
          <p:cNvPr id="46" name="TextBox 45">
            <a:extLst>
              <a:ext uri="{FF2B5EF4-FFF2-40B4-BE49-F238E27FC236}">
                <a16:creationId xmlns:a16="http://schemas.microsoft.com/office/drawing/2014/main" id="{8141CA04-54B7-C10E-CE97-CAAD9320C6D5}"/>
              </a:ext>
            </a:extLst>
          </p:cNvPr>
          <p:cNvSpPr txBox="1"/>
          <p:nvPr/>
        </p:nvSpPr>
        <p:spPr>
          <a:xfrm>
            <a:off x="4342959" y="1988944"/>
            <a:ext cx="9039340" cy="800219"/>
          </a:xfrm>
          <a:prstGeom prst="rect">
            <a:avLst/>
          </a:prstGeom>
          <a:noFill/>
        </p:spPr>
        <p:txBody>
          <a:bodyPr wrap="square">
            <a:spAutoFit/>
          </a:bodyPr>
          <a:lstStyle/>
          <a:p>
            <a:endParaRPr lang="en-GB" sz="1800" dirty="0">
              <a:solidFill>
                <a:schemeClr val="bg1"/>
              </a:solidFill>
            </a:endParaRPr>
          </a:p>
          <a:p>
            <a:endParaRPr lang="en-GB" sz="700" dirty="0">
              <a:solidFill>
                <a:schemeClr val="bg1"/>
              </a:solidFill>
            </a:endParaRPr>
          </a:p>
          <a:p>
            <a:r>
              <a:rPr lang="en-GB" sz="1400" dirty="0">
                <a:solidFill>
                  <a:srgbClr val="003E66"/>
                </a:solidFill>
              </a:rPr>
              <a:t> </a:t>
            </a:r>
            <a:r>
              <a:rPr lang="en-GB" sz="1400" b="1" dirty="0">
                <a:solidFill>
                  <a:srgbClr val="003E66"/>
                </a:solidFill>
                <a:hlinkClick r:id="rId3">
                  <a:extLst>
                    <a:ext uri="{A12FA001-AC4F-418D-AE19-62706E023703}">
                      <ahyp:hlinkClr xmlns:ahyp="http://schemas.microsoft.com/office/drawing/2018/hyperlinkcolor" val="tx"/>
                    </a:ext>
                  </a:extLst>
                </a:hlinkClick>
              </a:rPr>
              <a:t>commercial.contracts@sse.com</a:t>
            </a:r>
            <a:endParaRPr lang="en-GB" sz="1400" b="1" dirty="0">
              <a:solidFill>
                <a:srgbClr val="003E66"/>
              </a:solidFill>
            </a:endParaRPr>
          </a:p>
          <a:p>
            <a:endParaRPr lang="en-GB" sz="700" b="1" dirty="0">
              <a:solidFill>
                <a:schemeClr val="bg1"/>
              </a:solidFill>
            </a:endParaRPr>
          </a:p>
        </p:txBody>
      </p:sp>
    </p:spTree>
    <p:extLst>
      <p:ext uri="{BB962C8B-B14F-4D97-AF65-F5344CB8AC3E}">
        <p14:creationId xmlns:p14="http://schemas.microsoft.com/office/powerpoint/2010/main" val="3625081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0CB28-C90C-1FFB-994F-C0D268E57883}"/>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8422F79-6D8A-BBF2-E30F-61F38C7FCDCA}"/>
              </a:ext>
            </a:extLst>
          </p:cNvPr>
          <p:cNvSpPr>
            <a:spLocks noGrp="1"/>
          </p:cNvSpPr>
          <p:nvPr>
            <p:ph type="sldNum" sz="quarter" idx="12"/>
          </p:nvPr>
        </p:nvSpPr>
        <p:spPr>
          <a:xfrm>
            <a:off x="-2276475" y="6356350"/>
            <a:ext cx="2743200" cy="365125"/>
          </a:xfrm>
        </p:spPr>
        <p:txBody>
          <a:bodyPr/>
          <a:lstStyle/>
          <a:p>
            <a:fld id="{F4BD0E93-1066-4646-AD4C-8C9E524FF531}" type="slidenum">
              <a:rPr lang="en-GB" smtClean="0"/>
              <a:t>12</a:t>
            </a:fld>
            <a:endParaRPr lang="en-GB"/>
          </a:p>
        </p:txBody>
      </p:sp>
      <p:sp>
        <p:nvSpPr>
          <p:cNvPr id="6" name="Rectangle 5">
            <a:extLst>
              <a:ext uri="{FF2B5EF4-FFF2-40B4-BE49-F238E27FC236}">
                <a16:creationId xmlns:a16="http://schemas.microsoft.com/office/drawing/2014/main" id="{18DC39D2-C52A-8647-2E6F-182833B4657C}"/>
              </a:ext>
            </a:extLst>
          </p:cNvPr>
          <p:cNvSpPr/>
          <p:nvPr/>
        </p:nvSpPr>
        <p:spPr>
          <a:xfrm>
            <a:off x="7234078" y="0"/>
            <a:ext cx="4957921" cy="6858000"/>
          </a:xfrm>
          <a:prstGeom prst="rect">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11" name="Rectangle 10">
            <a:extLst>
              <a:ext uri="{FF2B5EF4-FFF2-40B4-BE49-F238E27FC236}">
                <a16:creationId xmlns:a16="http://schemas.microsoft.com/office/drawing/2014/main" id="{03C7F3E6-996B-70D2-79B1-EAECC92EEA7C}"/>
              </a:ext>
            </a:extLst>
          </p:cNvPr>
          <p:cNvSpPr/>
          <p:nvPr/>
        </p:nvSpPr>
        <p:spPr>
          <a:xfrm>
            <a:off x="9993729" y="1465268"/>
            <a:ext cx="600892" cy="101031"/>
          </a:xfrm>
          <a:prstGeom prst="rect">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485DD191-CCA4-05A6-F378-800D3B79B418}"/>
              </a:ext>
            </a:extLst>
          </p:cNvPr>
          <p:cNvSpPr txBox="1"/>
          <p:nvPr/>
        </p:nvSpPr>
        <p:spPr>
          <a:xfrm>
            <a:off x="237308" y="224637"/>
            <a:ext cx="7232468" cy="523220"/>
          </a:xfrm>
          <a:prstGeom prst="rect">
            <a:avLst/>
          </a:prstGeom>
          <a:noFill/>
        </p:spPr>
        <p:txBody>
          <a:bodyPr wrap="square">
            <a:spAutoFit/>
          </a:bodyPr>
          <a:lstStyle/>
          <a:p>
            <a:r>
              <a:rPr lang="en-GB" sz="2800" b="1">
                <a:solidFill>
                  <a:schemeClr val="accent1"/>
                </a:solidFill>
                <a:latin typeface="+mj-lt"/>
              </a:rPr>
              <a:t>Pre-application (through to Delivery)</a:t>
            </a:r>
          </a:p>
        </p:txBody>
      </p:sp>
      <p:sp>
        <p:nvSpPr>
          <p:cNvPr id="21" name="TextBox 20">
            <a:extLst>
              <a:ext uri="{FF2B5EF4-FFF2-40B4-BE49-F238E27FC236}">
                <a16:creationId xmlns:a16="http://schemas.microsoft.com/office/drawing/2014/main" id="{E9AB71F6-C90E-BBA7-4066-63B1EC32F090}"/>
              </a:ext>
            </a:extLst>
          </p:cNvPr>
          <p:cNvSpPr txBox="1"/>
          <p:nvPr/>
        </p:nvSpPr>
        <p:spPr>
          <a:xfrm>
            <a:off x="7334921" y="704202"/>
            <a:ext cx="3962061" cy="1384995"/>
          </a:xfrm>
          <a:prstGeom prst="rect">
            <a:avLst/>
          </a:prstGeom>
          <a:noFill/>
        </p:spPr>
        <p:txBody>
          <a:bodyPr wrap="square">
            <a:spAutoFit/>
          </a:bodyPr>
          <a:lstStyle/>
          <a:p>
            <a:pPr marL="285750" indent="-285750">
              <a:buFont typeface="Wingdings" panose="05000000000000000000" pitchFamily="2" charset="2"/>
              <a:buChar char="§"/>
            </a:pPr>
            <a:r>
              <a:rPr lang="en-GB" sz="1200">
                <a:solidFill>
                  <a:schemeClr val="bg1"/>
                </a:solidFill>
              </a:rPr>
              <a:t>Assisting allocated account portfolios with connections journey from pre-application to delivery   </a:t>
            </a:r>
          </a:p>
          <a:p>
            <a:pPr marL="285750" indent="-285750">
              <a:buFont typeface="Wingdings" panose="05000000000000000000" pitchFamily="2" charset="2"/>
              <a:buChar char="§"/>
            </a:pPr>
            <a:r>
              <a:rPr lang="en-GB" sz="1200">
                <a:solidFill>
                  <a:schemeClr val="bg1"/>
                </a:solidFill>
              </a:rPr>
              <a:t>Ensuring Connection Offers are procured accurately and progressed efficiently upon acceptance   </a:t>
            </a:r>
          </a:p>
          <a:p>
            <a:pPr marL="285750" indent="-285750">
              <a:buFont typeface="Wingdings" panose="05000000000000000000" pitchFamily="2" charset="2"/>
              <a:buChar char="§"/>
            </a:pPr>
            <a:r>
              <a:rPr lang="en-GB" sz="1200">
                <a:solidFill>
                  <a:schemeClr val="bg1"/>
                </a:solidFill>
              </a:rPr>
              <a:t>Arranging pre-application meetings and connections surgeries</a:t>
            </a:r>
          </a:p>
        </p:txBody>
      </p:sp>
      <p:sp>
        <p:nvSpPr>
          <p:cNvPr id="10" name="TextBox 9">
            <a:extLst>
              <a:ext uri="{FF2B5EF4-FFF2-40B4-BE49-F238E27FC236}">
                <a16:creationId xmlns:a16="http://schemas.microsoft.com/office/drawing/2014/main" id="{90449041-B902-949E-F54C-3374E8D21BE7}"/>
              </a:ext>
            </a:extLst>
          </p:cNvPr>
          <p:cNvSpPr txBox="1"/>
          <p:nvPr/>
        </p:nvSpPr>
        <p:spPr>
          <a:xfrm>
            <a:off x="7421763" y="4168198"/>
            <a:ext cx="7232514" cy="338554"/>
          </a:xfrm>
          <a:prstGeom prst="rect">
            <a:avLst/>
          </a:prstGeom>
          <a:noFill/>
        </p:spPr>
        <p:txBody>
          <a:bodyPr wrap="square">
            <a:spAutoFit/>
          </a:bodyPr>
          <a:lstStyle/>
          <a:p>
            <a:r>
              <a:rPr lang="en-GB" sz="1600" b="1">
                <a:solidFill>
                  <a:schemeClr val="bg1"/>
                </a:solidFill>
              </a:rPr>
              <a:t>Points of escalation   </a:t>
            </a:r>
          </a:p>
        </p:txBody>
      </p:sp>
      <p:sp>
        <p:nvSpPr>
          <p:cNvPr id="30" name="TextBox 29">
            <a:extLst>
              <a:ext uri="{FF2B5EF4-FFF2-40B4-BE49-F238E27FC236}">
                <a16:creationId xmlns:a16="http://schemas.microsoft.com/office/drawing/2014/main" id="{53F6F803-D1D7-ED24-5F3F-2FB41585CC93}"/>
              </a:ext>
            </a:extLst>
          </p:cNvPr>
          <p:cNvSpPr txBox="1"/>
          <p:nvPr/>
        </p:nvSpPr>
        <p:spPr>
          <a:xfrm>
            <a:off x="7334921" y="362365"/>
            <a:ext cx="8463062" cy="338554"/>
          </a:xfrm>
          <a:prstGeom prst="rect">
            <a:avLst/>
          </a:prstGeom>
          <a:noFill/>
        </p:spPr>
        <p:txBody>
          <a:bodyPr wrap="square">
            <a:spAutoFit/>
          </a:bodyPr>
          <a:lstStyle/>
          <a:p>
            <a:r>
              <a:rPr lang="en-GB" sz="1600" b="1">
                <a:solidFill>
                  <a:schemeClr val="bg1"/>
                </a:solidFill>
              </a:rPr>
              <a:t>Responsible for   </a:t>
            </a:r>
          </a:p>
        </p:txBody>
      </p:sp>
      <p:sp>
        <p:nvSpPr>
          <p:cNvPr id="38" name="TextBox 37">
            <a:extLst>
              <a:ext uri="{FF2B5EF4-FFF2-40B4-BE49-F238E27FC236}">
                <a16:creationId xmlns:a16="http://schemas.microsoft.com/office/drawing/2014/main" id="{EDF7B14F-497C-7127-E3C1-04EB2206F2EC}"/>
              </a:ext>
            </a:extLst>
          </p:cNvPr>
          <p:cNvSpPr txBox="1"/>
          <p:nvPr/>
        </p:nvSpPr>
        <p:spPr>
          <a:xfrm>
            <a:off x="7377108" y="2052061"/>
            <a:ext cx="4114800" cy="1938992"/>
          </a:xfrm>
          <a:prstGeom prst="rect">
            <a:avLst/>
          </a:prstGeom>
          <a:noFill/>
        </p:spPr>
        <p:txBody>
          <a:bodyPr wrap="square" rtlCol="0">
            <a:spAutoFit/>
          </a:bodyPr>
          <a:lstStyle/>
          <a:p>
            <a:r>
              <a:rPr lang="en-GB" sz="1200" dirty="0">
                <a:solidFill>
                  <a:schemeClr val="bg1"/>
                </a:solidFill>
              </a:rPr>
              <a:t>Our Connection Contract Managers are involved throughout the connections journey and can be contacted at any stage. If you would like to book a meeting regarding one or more prospective project(s), please contact</a:t>
            </a:r>
          </a:p>
          <a:p>
            <a:endParaRPr lang="en-GB" sz="400" dirty="0">
              <a:solidFill>
                <a:schemeClr val="bg1"/>
              </a:solidFill>
            </a:endParaRPr>
          </a:p>
          <a:p>
            <a:r>
              <a:rPr lang="en-GB" sz="1200" dirty="0">
                <a:solidFill>
                  <a:schemeClr val="bg1"/>
                </a:solidFill>
              </a:rPr>
              <a:t> </a:t>
            </a:r>
            <a:r>
              <a:rPr lang="en-GB" sz="1200" b="1" dirty="0">
                <a:solidFill>
                  <a:schemeClr val="bg1"/>
                </a:solidFill>
                <a:hlinkClick r:id="rId3">
                  <a:extLst>
                    <a:ext uri="{A12FA001-AC4F-418D-AE19-62706E023703}">
                      <ahyp:hlinkClr xmlns:ahyp="http://schemas.microsoft.com/office/drawing/2018/hyperlinkcolor" val="tx"/>
                    </a:ext>
                  </a:extLst>
                </a:hlinkClick>
              </a:rPr>
              <a:t>commercial.contracts@sse.com</a:t>
            </a:r>
            <a:endParaRPr lang="en-GB" sz="1200" b="1" dirty="0">
              <a:solidFill>
                <a:schemeClr val="bg1"/>
              </a:solidFill>
            </a:endParaRPr>
          </a:p>
          <a:p>
            <a:endParaRPr lang="en-GB" sz="400" b="1" dirty="0">
              <a:solidFill>
                <a:schemeClr val="bg1"/>
              </a:solidFill>
            </a:endParaRPr>
          </a:p>
          <a:p>
            <a:r>
              <a:rPr lang="en-GB" sz="1200" dirty="0">
                <a:solidFill>
                  <a:schemeClr val="bg1"/>
                </a:solidFill>
              </a:rPr>
              <a:t>If you would like to book a meeting regarding one or more projects already in progress, please sign up to attend one of our monthly connections surgeries here:</a:t>
            </a:r>
          </a:p>
          <a:p>
            <a:endParaRPr lang="en-GB" sz="400" dirty="0">
              <a:solidFill>
                <a:schemeClr val="bg1"/>
              </a:solidFill>
            </a:endParaRPr>
          </a:p>
          <a:p>
            <a:r>
              <a:rPr lang="en-GB" sz="1200" dirty="0">
                <a:solidFill>
                  <a:schemeClr val="bg1"/>
                </a:solidFill>
              </a:rPr>
              <a:t> </a:t>
            </a:r>
            <a:r>
              <a:rPr lang="en-GB" sz="1200" b="1" u="sng" dirty="0">
                <a:solidFill>
                  <a:schemeClr val="bg1"/>
                </a:solidFill>
              </a:rPr>
              <a:t>www.ssen.co.uk/stakeholderevent/basicsearch/</a:t>
            </a:r>
          </a:p>
        </p:txBody>
      </p:sp>
      <p:sp>
        <p:nvSpPr>
          <p:cNvPr id="2" name="Rectangle: Diagonal Corners Rounded 1">
            <a:extLst>
              <a:ext uri="{FF2B5EF4-FFF2-40B4-BE49-F238E27FC236}">
                <a16:creationId xmlns:a16="http://schemas.microsoft.com/office/drawing/2014/main" id="{CCE94CBA-2EE8-975D-12E8-0176F352F0B5}"/>
              </a:ext>
            </a:extLst>
          </p:cNvPr>
          <p:cNvSpPr/>
          <p:nvPr/>
        </p:nvSpPr>
        <p:spPr>
          <a:xfrm>
            <a:off x="7427271" y="4749320"/>
            <a:ext cx="4399171" cy="559142"/>
          </a:xfrm>
          <a:prstGeom prst="round2DiagRect">
            <a:avLst/>
          </a:prstGeom>
          <a:solidFill>
            <a:srgbClr val="8CB0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Diagonal Corners Rounded 2">
            <a:extLst>
              <a:ext uri="{FF2B5EF4-FFF2-40B4-BE49-F238E27FC236}">
                <a16:creationId xmlns:a16="http://schemas.microsoft.com/office/drawing/2014/main" id="{09A839A0-5972-4A1F-9F7F-F0DB046D3416}"/>
              </a:ext>
            </a:extLst>
          </p:cNvPr>
          <p:cNvSpPr/>
          <p:nvPr/>
        </p:nvSpPr>
        <p:spPr>
          <a:xfrm>
            <a:off x="7421425" y="5408197"/>
            <a:ext cx="4399171" cy="559142"/>
          </a:xfrm>
          <a:prstGeom prst="round2DiagRect">
            <a:avLst/>
          </a:prstGeom>
          <a:solidFill>
            <a:srgbClr val="668B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Diagonal Corners Rounded 7">
            <a:extLst>
              <a:ext uri="{FF2B5EF4-FFF2-40B4-BE49-F238E27FC236}">
                <a16:creationId xmlns:a16="http://schemas.microsoft.com/office/drawing/2014/main" id="{46367AD4-A311-3E6B-7931-1D02758A90BC}"/>
              </a:ext>
            </a:extLst>
          </p:cNvPr>
          <p:cNvSpPr/>
          <p:nvPr/>
        </p:nvSpPr>
        <p:spPr>
          <a:xfrm>
            <a:off x="7421424" y="6064397"/>
            <a:ext cx="4404975" cy="592967"/>
          </a:xfrm>
          <a:prstGeom prst="round2DiagRect">
            <a:avLst/>
          </a:prstGeom>
          <a:solidFill>
            <a:srgbClr val="406E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Down 16">
            <a:extLst>
              <a:ext uri="{FF2B5EF4-FFF2-40B4-BE49-F238E27FC236}">
                <a16:creationId xmlns:a16="http://schemas.microsoft.com/office/drawing/2014/main" id="{395DEEE1-09CB-6B3D-AFE3-55144D5AA1B7}"/>
              </a:ext>
            </a:extLst>
          </p:cNvPr>
          <p:cNvSpPr/>
          <p:nvPr/>
        </p:nvSpPr>
        <p:spPr>
          <a:xfrm>
            <a:off x="10668193" y="4168198"/>
            <a:ext cx="476464" cy="2389432"/>
          </a:xfrm>
          <a:prstGeom prst="downArrow">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6FF1BC0B-856F-D891-0866-3609FB2F063A}"/>
              </a:ext>
            </a:extLst>
          </p:cNvPr>
          <p:cNvSpPr txBox="1"/>
          <p:nvPr/>
        </p:nvSpPr>
        <p:spPr>
          <a:xfrm>
            <a:off x="7450446" y="4731972"/>
            <a:ext cx="1680268" cy="615553"/>
          </a:xfrm>
          <a:prstGeom prst="rect">
            <a:avLst/>
          </a:prstGeom>
          <a:noFill/>
        </p:spPr>
        <p:txBody>
          <a:bodyPr wrap="none" rtlCol="0">
            <a:spAutoFit/>
          </a:bodyPr>
          <a:lstStyle/>
          <a:p>
            <a:r>
              <a:rPr lang="en-GB" sz="1100" dirty="0">
                <a:solidFill>
                  <a:schemeClr val="bg1"/>
                </a:solidFill>
              </a:rPr>
              <a:t>1</a:t>
            </a:r>
            <a:r>
              <a:rPr lang="en-GB" sz="1100" baseline="30000" dirty="0">
                <a:solidFill>
                  <a:schemeClr val="bg1"/>
                </a:solidFill>
              </a:rPr>
              <a:t>st</a:t>
            </a:r>
            <a:r>
              <a:rPr lang="en-GB" sz="1100" dirty="0">
                <a:solidFill>
                  <a:schemeClr val="bg1"/>
                </a:solidFill>
              </a:rPr>
              <a:t> point of escalation is </a:t>
            </a:r>
            <a:br>
              <a:rPr lang="en-GB" sz="1200" dirty="0">
                <a:solidFill>
                  <a:schemeClr val="bg1"/>
                </a:solidFill>
              </a:rPr>
            </a:br>
            <a:r>
              <a:rPr lang="en-GB" sz="1200" b="1" dirty="0">
                <a:solidFill>
                  <a:schemeClr val="bg1"/>
                </a:solidFill>
              </a:rPr>
              <a:t>Emily Moore</a:t>
            </a:r>
          </a:p>
          <a:p>
            <a:r>
              <a:rPr lang="en-GB" sz="1100" dirty="0">
                <a:solidFill>
                  <a:schemeClr val="bg1"/>
                </a:solidFill>
              </a:rPr>
              <a:t>Lead Contracts Manager</a:t>
            </a:r>
          </a:p>
        </p:txBody>
      </p:sp>
      <p:sp>
        <p:nvSpPr>
          <p:cNvPr id="28" name="TextBox 27">
            <a:extLst>
              <a:ext uri="{FF2B5EF4-FFF2-40B4-BE49-F238E27FC236}">
                <a16:creationId xmlns:a16="http://schemas.microsoft.com/office/drawing/2014/main" id="{82452999-C1FA-08C0-A893-EB4CB48E3D14}"/>
              </a:ext>
            </a:extLst>
          </p:cNvPr>
          <p:cNvSpPr txBox="1"/>
          <p:nvPr/>
        </p:nvSpPr>
        <p:spPr>
          <a:xfrm>
            <a:off x="7414563" y="5399063"/>
            <a:ext cx="2417650" cy="600164"/>
          </a:xfrm>
          <a:prstGeom prst="rect">
            <a:avLst/>
          </a:prstGeom>
          <a:noFill/>
        </p:spPr>
        <p:txBody>
          <a:bodyPr wrap="none" rtlCol="0">
            <a:spAutoFit/>
          </a:bodyPr>
          <a:lstStyle/>
          <a:p>
            <a:r>
              <a:rPr lang="en-GB" sz="1100" dirty="0">
                <a:solidFill>
                  <a:schemeClr val="bg1"/>
                </a:solidFill>
              </a:rPr>
              <a:t>2</a:t>
            </a:r>
            <a:r>
              <a:rPr lang="en-GB" sz="1100" baseline="30000" dirty="0">
                <a:solidFill>
                  <a:schemeClr val="bg1"/>
                </a:solidFill>
              </a:rPr>
              <a:t>nd</a:t>
            </a:r>
            <a:r>
              <a:rPr lang="en-GB" sz="1100" dirty="0">
                <a:solidFill>
                  <a:schemeClr val="bg1"/>
                </a:solidFill>
              </a:rPr>
              <a:t> point of escalation is </a:t>
            </a:r>
            <a:br>
              <a:rPr lang="en-GB" sz="1100" dirty="0">
                <a:solidFill>
                  <a:schemeClr val="bg1"/>
                </a:solidFill>
              </a:rPr>
            </a:br>
            <a:r>
              <a:rPr lang="en-GB" sz="1100" b="1" dirty="0">
                <a:solidFill>
                  <a:schemeClr val="bg1"/>
                </a:solidFill>
              </a:rPr>
              <a:t>Austen Toone</a:t>
            </a:r>
          </a:p>
          <a:p>
            <a:r>
              <a:rPr lang="en-GB" sz="1100" dirty="0">
                <a:solidFill>
                  <a:schemeClr val="bg1"/>
                </a:solidFill>
              </a:rPr>
              <a:t>Major Connections – Senior Manager</a:t>
            </a:r>
          </a:p>
        </p:txBody>
      </p:sp>
      <p:sp>
        <p:nvSpPr>
          <p:cNvPr id="31" name="TextBox 30">
            <a:extLst>
              <a:ext uri="{FF2B5EF4-FFF2-40B4-BE49-F238E27FC236}">
                <a16:creationId xmlns:a16="http://schemas.microsoft.com/office/drawing/2014/main" id="{A06212A5-4549-8944-88AB-8C9FD12F0A7A}"/>
              </a:ext>
            </a:extLst>
          </p:cNvPr>
          <p:cNvSpPr txBox="1"/>
          <p:nvPr/>
        </p:nvSpPr>
        <p:spPr>
          <a:xfrm>
            <a:off x="7450446" y="6046924"/>
            <a:ext cx="1941557" cy="600164"/>
          </a:xfrm>
          <a:prstGeom prst="rect">
            <a:avLst/>
          </a:prstGeom>
          <a:noFill/>
        </p:spPr>
        <p:txBody>
          <a:bodyPr wrap="none" rtlCol="0">
            <a:spAutoFit/>
          </a:bodyPr>
          <a:lstStyle/>
          <a:p>
            <a:r>
              <a:rPr lang="en-GB" sz="1100" dirty="0">
                <a:solidFill>
                  <a:schemeClr val="bg1"/>
                </a:solidFill>
              </a:rPr>
              <a:t>3rd point of escalation is </a:t>
            </a:r>
            <a:br>
              <a:rPr lang="en-GB" sz="1100" dirty="0">
                <a:solidFill>
                  <a:schemeClr val="bg1"/>
                </a:solidFill>
              </a:rPr>
            </a:br>
            <a:r>
              <a:rPr lang="en-GB" sz="1100" b="1" dirty="0">
                <a:solidFill>
                  <a:schemeClr val="bg1"/>
                </a:solidFill>
              </a:rPr>
              <a:t>Andrew Scott</a:t>
            </a:r>
          </a:p>
          <a:p>
            <a:r>
              <a:rPr lang="en-GB" sz="1100" dirty="0">
                <a:solidFill>
                  <a:schemeClr val="bg1"/>
                </a:solidFill>
              </a:rPr>
              <a:t>Director of Customer Service</a:t>
            </a:r>
          </a:p>
        </p:txBody>
      </p:sp>
      <p:sp>
        <p:nvSpPr>
          <p:cNvPr id="40" name="TextBox 39">
            <a:extLst>
              <a:ext uri="{FF2B5EF4-FFF2-40B4-BE49-F238E27FC236}">
                <a16:creationId xmlns:a16="http://schemas.microsoft.com/office/drawing/2014/main" id="{D8C2C084-F7C6-77E1-6B6A-3B1C2367768F}"/>
              </a:ext>
            </a:extLst>
          </p:cNvPr>
          <p:cNvSpPr txBox="1"/>
          <p:nvPr/>
        </p:nvSpPr>
        <p:spPr>
          <a:xfrm>
            <a:off x="5553854" y="1661837"/>
            <a:ext cx="2373575" cy="307777"/>
          </a:xfrm>
          <a:prstGeom prst="rect">
            <a:avLst/>
          </a:prstGeom>
          <a:noFill/>
        </p:spPr>
        <p:txBody>
          <a:bodyPr wrap="square" rtlCol="0">
            <a:spAutoFit/>
          </a:bodyPr>
          <a:lstStyle/>
          <a:p>
            <a:r>
              <a:rPr lang="en-GB" sz="1400" b="1" dirty="0"/>
              <a:t>Contracts Manager</a:t>
            </a:r>
          </a:p>
        </p:txBody>
      </p:sp>
      <p:sp>
        <p:nvSpPr>
          <p:cNvPr id="45" name="TextBox 44">
            <a:extLst>
              <a:ext uri="{FF2B5EF4-FFF2-40B4-BE49-F238E27FC236}">
                <a16:creationId xmlns:a16="http://schemas.microsoft.com/office/drawing/2014/main" id="{4246A315-BD6A-B9D5-737A-DA65A0473CDD}"/>
              </a:ext>
            </a:extLst>
          </p:cNvPr>
          <p:cNvSpPr txBox="1"/>
          <p:nvPr/>
        </p:nvSpPr>
        <p:spPr>
          <a:xfrm>
            <a:off x="2169215" y="3275111"/>
            <a:ext cx="2373575" cy="307777"/>
          </a:xfrm>
          <a:prstGeom prst="rect">
            <a:avLst/>
          </a:prstGeom>
          <a:noFill/>
        </p:spPr>
        <p:txBody>
          <a:bodyPr wrap="square" rtlCol="0">
            <a:spAutoFit/>
          </a:bodyPr>
          <a:lstStyle/>
          <a:p>
            <a:r>
              <a:rPr lang="en-GB" sz="1400" b="1" dirty="0"/>
              <a:t>Contracts Manager</a:t>
            </a:r>
          </a:p>
        </p:txBody>
      </p:sp>
      <p:sp>
        <p:nvSpPr>
          <p:cNvPr id="9" name="TextBox 8">
            <a:extLst>
              <a:ext uri="{FF2B5EF4-FFF2-40B4-BE49-F238E27FC236}">
                <a16:creationId xmlns:a16="http://schemas.microsoft.com/office/drawing/2014/main" id="{0D537E76-3022-6C58-4056-6DB971DA3DA9}"/>
              </a:ext>
            </a:extLst>
          </p:cNvPr>
          <p:cNvSpPr txBox="1"/>
          <p:nvPr/>
        </p:nvSpPr>
        <p:spPr>
          <a:xfrm>
            <a:off x="284758" y="697688"/>
            <a:ext cx="7277100" cy="369332"/>
          </a:xfrm>
          <a:prstGeom prst="rect">
            <a:avLst/>
          </a:prstGeom>
          <a:noFill/>
        </p:spPr>
        <p:txBody>
          <a:bodyPr wrap="square" rtlCol="0">
            <a:spAutoFit/>
          </a:bodyPr>
          <a:lstStyle/>
          <a:p>
            <a:r>
              <a:rPr lang="en-GB" dirty="0">
                <a:solidFill>
                  <a:schemeClr val="accent1"/>
                </a:solidFill>
                <a:latin typeface="+mj-lt"/>
              </a:rPr>
              <a:t>Contract Managers – DGES (Distributed Generation Electricity Supply</a:t>
            </a:r>
          </a:p>
        </p:txBody>
      </p:sp>
      <p:cxnSp>
        <p:nvCxnSpPr>
          <p:cNvPr id="16" name="Straight Connector 15">
            <a:extLst>
              <a:ext uri="{FF2B5EF4-FFF2-40B4-BE49-F238E27FC236}">
                <a16:creationId xmlns:a16="http://schemas.microsoft.com/office/drawing/2014/main" id="{92E9085A-CFAD-A22E-4077-803EEA79857F}"/>
              </a:ext>
            </a:extLst>
          </p:cNvPr>
          <p:cNvCxnSpPr>
            <a:cxnSpLocks/>
          </p:cNvCxnSpPr>
          <p:nvPr/>
        </p:nvCxnSpPr>
        <p:spPr>
          <a:xfrm flipV="1">
            <a:off x="284758" y="2732615"/>
            <a:ext cx="6602794" cy="32229"/>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B4BB2460-2278-33FA-6B3B-3EAB210669C3}"/>
              </a:ext>
            </a:extLst>
          </p:cNvPr>
          <p:cNvPicPr>
            <a:picLocks noChangeAspect="1"/>
          </p:cNvPicPr>
          <p:nvPr/>
        </p:nvPicPr>
        <p:blipFill>
          <a:blip r:embed="rId4"/>
          <a:stretch>
            <a:fillRect/>
          </a:stretch>
        </p:blipFill>
        <p:spPr>
          <a:xfrm>
            <a:off x="4285708" y="1194773"/>
            <a:ext cx="1201094" cy="1399433"/>
          </a:xfrm>
          <a:prstGeom prst="rect">
            <a:avLst/>
          </a:prstGeom>
        </p:spPr>
      </p:pic>
      <p:pic>
        <p:nvPicPr>
          <p:cNvPr id="15" name="Picture 14">
            <a:extLst>
              <a:ext uri="{FF2B5EF4-FFF2-40B4-BE49-F238E27FC236}">
                <a16:creationId xmlns:a16="http://schemas.microsoft.com/office/drawing/2014/main" id="{BE4DF6BC-8673-16BA-7B7E-5468B3D75AB5}"/>
              </a:ext>
            </a:extLst>
          </p:cNvPr>
          <p:cNvPicPr>
            <a:picLocks noChangeAspect="1"/>
          </p:cNvPicPr>
          <p:nvPr/>
        </p:nvPicPr>
        <p:blipFill>
          <a:blip r:embed="rId5"/>
          <a:stretch>
            <a:fillRect/>
          </a:stretch>
        </p:blipFill>
        <p:spPr>
          <a:xfrm>
            <a:off x="333515" y="2913806"/>
            <a:ext cx="1672843" cy="1387622"/>
          </a:xfrm>
          <a:prstGeom prst="rect">
            <a:avLst/>
          </a:prstGeom>
        </p:spPr>
      </p:pic>
      <p:pic>
        <p:nvPicPr>
          <p:cNvPr id="22" name="Picture 21">
            <a:extLst>
              <a:ext uri="{FF2B5EF4-FFF2-40B4-BE49-F238E27FC236}">
                <a16:creationId xmlns:a16="http://schemas.microsoft.com/office/drawing/2014/main" id="{BFDA103C-CF79-5A40-494B-9F94F00C1C72}"/>
              </a:ext>
            </a:extLst>
          </p:cNvPr>
          <p:cNvPicPr>
            <a:picLocks noChangeAspect="1"/>
          </p:cNvPicPr>
          <p:nvPr/>
        </p:nvPicPr>
        <p:blipFill>
          <a:blip r:embed="rId6"/>
          <a:stretch>
            <a:fillRect/>
          </a:stretch>
        </p:blipFill>
        <p:spPr>
          <a:xfrm>
            <a:off x="348319" y="4544176"/>
            <a:ext cx="1672843" cy="1428750"/>
          </a:xfrm>
          <a:prstGeom prst="rect">
            <a:avLst/>
          </a:prstGeom>
        </p:spPr>
      </p:pic>
      <p:sp>
        <p:nvSpPr>
          <p:cNvPr id="23" name="TextBox 22">
            <a:extLst>
              <a:ext uri="{FF2B5EF4-FFF2-40B4-BE49-F238E27FC236}">
                <a16:creationId xmlns:a16="http://schemas.microsoft.com/office/drawing/2014/main" id="{88C2C1EB-C4F1-572C-7A0F-AC157045B801}"/>
              </a:ext>
            </a:extLst>
          </p:cNvPr>
          <p:cNvSpPr txBox="1"/>
          <p:nvPr/>
        </p:nvSpPr>
        <p:spPr>
          <a:xfrm>
            <a:off x="5598714" y="1281850"/>
            <a:ext cx="1299138" cy="307777"/>
          </a:xfrm>
          <a:prstGeom prst="rect">
            <a:avLst/>
          </a:prstGeom>
          <a:noFill/>
        </p:spPr>
        <p:txBody>
          <a:bodyPr wrap="none" rtlCol="0">
            <a:spAutoFit/>
          </a:bodyPr>
          <a:lstStyle/>
          <a:p>
            <a:r>
              <a:rPr lang="en-GB" sz="1400" b="1" dirty="0"/>
              <a:t>Abigail Cooke</a:t>
            </a:r>
          </a:p>
        </p:txBody>
      </p:sp>
      <p:sp>
        <p:nvSpPr>
          <p:cNvPr id="25" name="TextBox 24">
            <a:extLst>
              <a:ext uri="{FF2B5EF4-FFF2-40B4-BE49-F238E27FC236}">
                <a16:creationId xmlns:a16="http://schemas.microsoft.com/office/drawing/2014/main" id="{E2E5AB0B-6094-7B5D-C5DC-6BF695FB3A21}"/>
              </a:ext>
            </a:extLst>
          </p:cNvPr>
          <p:cNvSpPr txBox="1"/>
          <p:nvPr/>
        </p:nvSpPr>
        <p:spPr>
          <a:xfrm>
            <a:off x="5598714" y="2373045"/>
            <a:ext cx="1967368" cy="307777"/>
          </a:xfrm>
          <a:prstGeom prst="rect">
            <a:avLst/>
          </a:prstGeom>
          <a:noFill/>
        </p:spPr>
        <p:txBody>
          <a:bodyPr wrap="square" rtlCol="0">
            <a:spAutoFit/>
          </a:bodyPr>
          <a:lstStyle/>
          <a:p>
            <a:r>
              <a:rPr lang="en-GB" sz="1400" dirty="0">
                <a:solidFill>
                  <a:schemeClr val="accent1">
                    <a:lumMod val="75000"/>
                  </a:schemeClr>
                </a:solidFill>
              </a:rPr>
              <a:t>07879 369520</a:t>
            </a:r>
          </a:p>
        </p:txBody>
      </p:sp>
      <p:sp>
        <p:nvSpPr>
          <p:cNvPr id="27" name="TextBox 26">
            <a:extLst>
              <a:ext uri="{FF2B5EF4-FFF2-40B4-BE49-F238E27FC236}">
                <a16:creationId xmlns:a16="http://schemas.microsoft.com/office/drawing/2014/main" id="{6CAB3C59-7001-4519-8FBD-E50F098399FB}"/>
              </a:ext>
            </a:extLst>
          </p:cNvPr>
          <p:cNvSpPr txBox="1"/>
          <p:nvPr/>
        </p:nvSpPr>
        <p:spPr>
          <a:xfrm>
            <a:off x="5598714" y="1999481"/>
            <a:ext cx="2373575" cy="307777"/>
          </a:xfrm>
          <a:prstGeom prst="rect">
            <a:avLst/>
          </a:prstGeom>
          <a:noFill/>
        </p:spPr>
        <p:txBody>
          <a:bodyPr wrap="square" rtlCol="0">
            <a:spAutoFit/>
          </a:bodyPr>
          <a:lstStyle/>
          <a:p>
            <a:r>
              <a:rPr lang="en-GB" sz="1400" dirty="0"/>
              <a:t>Ridgeway Region</a:t>
            </a:r>
          </a:p>
        </p:txBody>
      </p:sp>
      <p:sp>
        <p:nvSpPr>
          <p:cNvPr id="29" name="TextBox 28">
            <a:extLst>
              <a:ext uri="{FF2B5EF4-FFF2-40B4-BE49-F238E27FC236}">
                <a16:creationId xmlns:a16="http://schemas.microsoft.com/office/drawing/2014/main" id="{0A93E715-C2F5-FD08-1508-B4BF274FEEE3}"/>
              </a:ext>
            </a:extLst>
          </p:cNvPr>
          <p:cNvSpPr txBox="1"/>
          <p:nvPr/>
        </p:nvSpPr>
        <p:spPr>
          <a:xfrm>
            <a:off x="2173981" y="3603343"/>
            <a:ext cx="2787268" cy="307777"/>
          </a:xfrm>
          <a:prstGeom prst="rect">
            <a:avLst/>
          </a:prstGeom>
          <a:noFill/>
        </p:spPr>
        <p:txBody>
          <a:bodyPr wrap="square" rtlCol="0">
            <a:spAutoFit/>
          </a:bodyPr>
          <a:lstStyle/>
          <a:p>
            <a:r>
              <a:rPr lang="en-GB" sz="1400" dirty="0"/>
              <a:t>Wessex Region</a:t>
            </a:r>
          </a:p>
        </p:txBody>
      </p:sp>
      <p:sp>
        <p:nvSpPr>
          <p:cNvPr id="34" name="TextBox 33">
            <a:extLst>
              <a:ext uri="{FF2B5EF4-FFF2-40B4-BE49-F238E27FC236}">
                <a16:creationId xmlns:a16="http://schemas.microsoft.com/office/drawing/2014/main" id="{EB4E61C1-A1B7-8B57-F3F4-B1839D70DDEB}"/>
              </a:ext>
            </a:extLst>
          </p:cNvPr>
          <p:cNvSpPr txBox="1"/>
          <p:nvPr/>
        </p:nvSpPr>
        <p:spPr>
          <a:xfrm>
            <a:off x="2149388" y="3922040"/>
            <a:ext cx="9039340" cy="307777"/>
          </a:xfrm>
          <a:prstGeom prst="rect">
            <a:avLst/>
          </a:prstGeom>
          <a:noFill/>
        </p:spPr>
        <p:txBody>
          <a:bodyPr wrap="square">
            <a:spAutoFit/>
          </a:bodyPr>
          <a:lstStyle/>
          <a:p>
            <a:r>
              <a:rPr lang="en-GB" sz="1400" dirty="0">
                <a:solidFill>
                  <a:srgbClr val="265B7D"/>
                </a:solidFill>
              </a:rPr>
              <a:t>07436 491626</a:t>
            </a:r>
          </a:p>
        </p:txBody>
      </p:sp>
      <p:cxnSp>
        <p:nvCxnSpPr>
          <p:cNvPr id="35" name="Straight Connector 34">
            <a:extLst>
              <a:ext uri="{FF2B5EF4-FFF2-40B4-BE49-F238E27FC236}">
                <a16:creationId xmlns:a16="http://schemas.microsoft.com/office/drawing/2014/main" id="{6DC2A001-4C55-7425-9748-93BFDBB209AC}"/>
              </a:ext>
            </a:extLst>
          </p:cNvPr>
          <p:cNvCxnSpPr>
            <a:cxnSpLocks/>
          </p:cNvCxnSpPr>
          <p:nvPr/>
        </p:nvCxnSpPr>
        <p:spPr>
          <a:xfrm flipV="1">
            <a:off x="344083" y="4364738"/>
            <a:ext cx="6602794" cy="32229"/>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6A49B190-6C11-622F-6A2C-4352B59FDBEB}"/>
              </a:ext>
            </a:extLst>
          </p:cNvPr>
          <p:cNvSpPr txBox="1"/>
          <p:nvPr/>
        </p:nvSpPr>
        <p:spPr>
          <a:xfrm>
            <a:off x="2149960" y="5583694"/>
            <a:ext cx="9039340" cy="307777"/>
          </a:xfrm>
          <a:prstGeom prst="rect">
            <a:avLst/>
          </a:prstGeom>
          <a:noFill/>
        </p:spPr>
        <p:txBody>
          <a:bodyPr wrap="square">
            <a:spAutoFit/>
          </a:bodyPr>
          <a:lstStyle/>
          <a:p>
            <a:r>
              <a:rPr lang="en-GB" sz="1400" dirty="0">
                <a:solidFill>
                  <a:srgbClr val="265B7D"/>
                </a:solidFill>
              </a:rPr>
              <a:t>07918 303665</a:t>
            </a:r>
          </a:p>
        </p:txBody>
      </p:sp>
      <p:sp>
        <p:nvSpPr>
          <p:cNvPr id="39" name="TextBox 38">
            <a:extLst>
              <a:ext uri="{FF2B5EF4-FFF2-40B4-BE49-F238E27FC236}">
                <a16:creationId xmlns:a16="http://schemas.microsoft.com/office/drawing/2014/main" id="{6003AD88-B2B7-AF0B-C901-1B91DE3351E9}"/>
              </a:ext>
            </a:extLst>
          </p:cNvPr>
          <p:cNvSpPr txBox="1"/>
          <p:nvPr/>
        </p:nvSpPr>
        <p:spPr>
          <a:xfrm>
            <a:off x="2169215" y="4883649"/>
            <a:ext cx="2373575" cy="307777"/>
          </a:xfrm>
          <a:prstGeom prst="rect">
            <a:avLst/>
          </a:prstGeom>
          <a:noFill/>
        </p:spPr>
        <p:txBody>
          <a:bodyPr wrap="square" rtlCol="0">
            <a:spAutoFit/>
          </a:bodyPr>
          <a:lstStyle/>
          <a:p>
            <a:r>
              <a:rPr lang="en-GB" sz="1400" b="1" dirty="0"/>
              <a:t>Contracts Manager</a:t>
            </a:r>
          </a:p>
        </p:txBody>
      </p:sp>
      <p:sp>
        <p:nvSpPr>
          <p:cNvPr id="41" name="TextBox 40">
            <a:extLst>
              <a:ext uri="{FF2B5EF4-FFF2-40B4-BE49-F238E27FC236}">
                <a16:creationId xmlns:a16="http://schemas.microsoft.com/office/drawing/2014/main" id="{EFED068D-1D2C-D1D3-DBAA-53A1DDD9E74E}"/>
              </a:ext>
            </a:extLst>
          </p:cNvPr>
          <p:cNvSpPr txBox="1"/>
          <p:nvPr/>
        </p:nvSpPr>
        <p:spPr>
          <a:xfrm>
            <a:off x="2171151" y="4497322"/>
            <a:ext cx="1582484" cy="307777"/>
          </a:xfrm>
          <a:prstGeom prst="rect">
            <a:avLst/>
          </a:prstGeom>
          <a:noFill/>
        </p:spPr>
        <p:txBody>
          <a:bodyPr wrap="none" rtlCol="0">
            <a:spAutoFit/>
          </a:bodyPr>
          <a:lstStyle/>
          <a:p>
            <a:r>
              <a:rPr lang="en-GB" sz="1400" b="1" dirty="0"/>
              <a:t>Ronnie Calladine</a:t>
            </a:r>
          </a:p>
        </p:txBody>
      </p:sp>
      <p:sp>
        <p:nvSpPr>
          <p:cNvPr id="42" name="TextBox 41">
            <a:extLst>
              <a:ext uri="{FF2B5EF4-FFF2-40B4-BE49-F238E27FC236}">
                <a16:creationId xmlns:a16="http://schemas.microsoft.com/office/drawing/2014/main" id="{EF7C1637-EB01-86BF-E76C-2B0C013B32E0}"/>
              </a:ext>
            </a:extLst>
          </p:cNvPr>
          <p:cNvSpPr txBox="1"/>
          <p:nvPr/>
        </p:nvSpPr>
        <p:spPr>
          <a:xfrm>
            <a:off x="2173981" y="5245174"/>
            <a:ext cx="2787268" cy="307777"/>
          </a:xfrm>
          <a:prstGeom prst="rect">
            <a:avLst/>
          </a:prstGeom>
          <a:noFill/>
        </p:spPr>
        <p:txBody>
          <a:bodyPr wrap="square" rtlCol="0">
            <a:spAutoFit/>
          </a:bodyPr>
          <a:lstStyle/>
          <a:p>
            <a:r>
              <a:rPr lang="en-GB" sz="1400" dirty="0"/>
              <a:t>Southeast Region</a:t>
            </a:r>
          </a:p>
        </p:txBody>
      </p:sp>
      <p:pic>
        <p:nvPicPr>
          <p:cNvPr id="44" name="Picture 43">
            <a:extLst>
              <a:ext uri="{FF2B5EF4-FFF2-40B4-BE49-F238E27FC236}">
                <a16:creationId xmlns:a16="http://schemas.microsoft.com/office/drawing/2014/main" id="{B6B7B5C2-E7C6-69A3-CA21-BFF2D679AF36}"/>
              </a:ext>
            </a:extLst>
          </p:cNvPr>
          <p:cNvPicPr>
            <a:picLocks noChangeAspect="1"/>
          </p:cNvPicPr>
          <p:nvPr/>
        </p:nvPicPr>
        <p:blipFill>
          <a:blip r:embed="rId7"/>
          <a:stretch>
            <a:fillRect/>
          </a:stretch>
        </p:blipFill>
        <p:spPr>
          <a:xfrm>
            <a:off x="305423" y="1211334"/>
            <a:ext cx="1700935" cy="1428750"/>
          </a:xfrm>
          <a:prstGeom prst="rect">
            <a:avLst/>
          </a:prstGeom>
        </p:spPr>
      </p:pic>
      <p:sp>
        <p:nvSpPr>
          <p:cNvPr id="46" name="TextBox 45">
            <a:extLst>
              <a:ext uri="{FF2B5EF4-FFF2-40B4-BE49-F238E27FC236}">
                <a16:creationId xmlns:a16="http://schemas.microsoft.com/office/drawing/2014/main" id="{B357538F-2F30-B7C6-9290-EDE56075CC0F}"/>
              </a:ext>
            </a:extLst>
          </p:cNvPr>
          <p:cNvSpPr txBox="1"/>
          <p:nvPr/>
        </p:nvSpPr>
        <p:spPr>
          <a:xfrm>
            <a:off x="2149388" y="2925089"/>
            <a:ext cx="1363578" cy="307777"/>
          </a:xfrm>
          <a:prstGeom prst="rect">
            <a:avLst/>
          </a:prstGeom>
          <a:noFill/>
        </p:spPr>
        <p:txBody>
          <a:bodyPr wrap="square" rtlCol="0">
            <a:spAutoFit/>
          </a:bodyPr>
          <a:lstStyle/>
          <a:p>
            <a:r>
              <a:rPr lang="en-GB" sz="1400" b="1" dirty="0"/>
              <a:t>Claire Graham</a:t>
            </a:r>
          </a:p>
        </p:txBody>
      </p:sp>
      <p:sp>
        <p:nvSpPr>
          <p:cNvPr id="47" name="TextBox 46">
            <a:extLst>
              <a:ext uri="{FF2B5EF4-FFF2-40B4-BE49-F238E27FC236}">
                <a16:creationId xmlns:a16="http://schemas.microsoft.com/office/drawing/2014/main" id="{6691F060-A67C-EB88-B835-5527518BCD4B}"/>
              </a:ext>
            </a:extLst>
          </p:cNvPr>
          <p:cNvSpPr txBox="1"/>
          <p:nvPr/>
        </p:nvSpPr>
        <p:spPr>
          <a:xfrm>
            <a:off x="2169215" y="2060305"/>
            <a:ext cx="2787268" cy="307777"/>
          </a:xfrm>
          <a:prstGeom prst="rect">
            <a:avLst/>
          </a:prstGeom>
          <a:noFill/>
        </p:spPr>
        <p:txBody>
          <a:bodyPr wrap="square" rtlCol="0">
            <a:spAutoFit/>
          </a:bodyPr>
          <a:lstStyle/>
          <a:p>
            <a:r>
              <a:rPr lang="en-GB" sz="1400" b="1" dirty="0"/>
              <a:t>Contracts Manager</a:t>
            </a:r>
          </a:p>
        </p:txBody>
      </p:sp>
      <p:sp>
        <p:nvSpPr>
          <p:cNvPr id="48" name="TextBox 47">
            <a:extLst>
              <a:ext uri="{FF2B5EF4-FFF2-40B4-BE49-F238E27FC236}">
                <a16:creationId xmlns:a16="http://schemas.microsoft.com/office/drawing/2014/main" id="{E956D73E-DC12-080F-D7F2-F3A3FA89680D}"/>
              </a:ext>
            </a:extLst>
          </p:cNvPr>
          <p:cNvSpPr txBox="1"/>
          <p:nvPr/>
        </p:nvSpPr>
        <p:spPr>
          <a:xfrm>
            <a:off x="2138213" y="1300467"/>
            <a:ext cx="2787268" cy="307777"/>
          </a:xfrm>
          <a:prstGeom prst="rect">
            <a:avLst/>
          </a:prstGeom>
          <a:noFill/>
        </p:spPr>
        <p:txBody>
          <a:bodyPr wrap="square" rtlCol="0">
            <a:spAutoFit/>
          </a:bodyPr>
          <a:lstStyle/>
          <a:p>
            <a:r>
              <a:rPr lang="en-GB" sz="1400" b="1" dirty="0"/>
              <a:t>Hannah Hawley</a:t>
            </a:r>
          </a:p>
        </p:txBody>
      </p:sp>
      <p:sp>
        <p:nvSpPr>
          <p:cNvPr id="49" name="TextBox 48">
            <a:extLst>
              <a:ext uri="{FF2B5EF4-FFF2-40B4-BE49-F238E27FC236}">
                <a16:creationId xmlns:a16="http://schemas.microsoft.com/office/drawing/2014/main" id="{2A0A122E-F727-134C-A02E-BE3F8577A77A}"/>
              </a:ext>
            </a:extLst>
          </p:cNvPr>
          <p:cNvSpPr txBox="1"/>
          <p:nvPr/>
        </p:nvSpPr>
        <p:spPr>
          <a:xfrm>
            <a:off x="2135115" y="1706767"/>
            <a:ext cx="2787268" cy="307777"/>
          </a:xfrm>
          <a:prstGeom prst="rect">
            <a:avLst/>
          </a:prstGeom>
          <a:noFill/>
        </p:spPr>
        <p:txBody>
          <a:bodyPr wrap="square" rtlCol="0">
            <a:spAutoFit/>
          </a:bodyPr>
          <a:lstStyle/>
          <a:p>
            <a:r>
              <a:rPr lang="en-GB" sz="1400" dirty="0"/>
              <a:t>Thames Valley Region</a:t>
            </a:r>
          </a:p>
        </p:txBody>
      </p:sp>
      <p:sp>
        <p:nvSpPr>
          <p:cNvPr id="50" name="TextBox 49">
            <a:extLst>
              <a:ext uri="{FF2B5EF4-FFF2-40B4-BE49-F238E27FC236}">
                <a16:creationId xmlns:a16="http://schemas.microsoft.com/office/drawing/2014/main" id="{59A26958-90F9-2D24-554E-B800FBCF9BE7}"/>
              </a:ext>
            </a:extLst>
          </p:cNvPr>
          <p:cNvSpPr txBox="1"/>
          <p:nvPr/>
        </p:nvSpPr>
        <p:spPr>
          <a:xfrm>
            <a:off x="2149388" y="2368127"/>
            <a:ext cx="2787268" cy="307777"/>
          </a:xfrm>
          <a:prstGeom prst="rect">
            <a:avLst/>
          </a:prstGeom>
          <a:noFill/>
        </p:spPr>
        <p:txBody>
          <a:bodyPr wrap="square" rtlCol="0">
            <a:spAutoFit/>
          </a:bodyPr>
          <a:lstStyle/>
          <a:p>
            <a:r>
              <a:rPr lang="en-GB" sz="1400" dirty="0"/>
              <a:t>07353 157266</a:t>
            </a:r>
          </a:p>
        </p:txBody>
      </p:sp>
    </p:spTree>
    <p:extLst>
      <p:ext uri="{BB962C8B-B14F-4D97-AF65-F5344CB8AC3E}">
        <p14:creationId xmlns:p14="http://schemas.microsoft.com/office/powerpoint/2010/main" val="2240334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D77918A-1425-026E-9884-92E6ABAA0E1F}"/>
              </a:ext>
            </a:extLst>
          </p:cNvPr>
          <p:cNvSpPr>
            <a:spLocks noGrp="1"/>
          </p:cNvSpPr>
          <p:nvPr>
            <p:ph type="sldNum" sz="quarter" idx="12"/>
          </p:nvPr>
        </p:nvSpPr>
        <p:spPr>
          <a:xfrm>
            <a:off x="-2276475" y="6356350"/>
            <a:ext cx="2743200" cy="365125"/>
          </a:xfrm>
        </p:spPr>
        <p:txBody>
          <a:bodyPr/>
          <a:lstStyle/>
          <a:p>
            <a:fld id="{F4BD0E93-1066-4646-AD4C-8C9E524FF531}" type="slidenum">
              <a:rPr lang="en-GB" smtClean="0"/>
              <a:t>13</a:t>
            </a:fld>
            <a:endParaRPr lang="en-GB"/>
          </a:p>
        </p:txBody>
      </p:sp>
      <p:sp>
        <p:nvSpPr>
          <p:cNvPr id="6" name="Rectangle 5">
            <a:extLst>
              <a:ext uri="{FF2B5EF4-FFF2-40B4-BE49-F238E27FC236}">
                <a16:creationId xmlns:a16="http://schemas.microsoft.com/office/drawing/2014/main" id="{FB80C437-2089-EA0D-7C3A-9F4E52AEFB0C}"/>
              </a:ext>
            </a:extLst>
          </p:cNvPr>
          <p:cNvSpPr/>
          <p:nvPr/>
        </p:nvSpPr>
        <p:spPr>
          <a:xfrm>
            <a:off x="7243948" y="0"/>
            <a:ext cx="4915962" cy="6858000"/>
          </a:xfrm>
          <a:prstGeom prst="rect">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11" name="Rectangle 10">
            <a:extLst>
              <a:ext uri="{FF2B5EF4-FFF2-40B4-BE49-F238E27FC236}">
                <a16:creationId xmlns:a16="http://schemas.microsoft.com/office/drawing/2014/main" id="{DF76473B-962D-36D8-6F87-F643D65AB80F}"/>
              </a:ext>
            </a:extLst>
          </p:cNvPr>
          <p:cNvSpPr/>
          <p:nvPr/>
        </p:nvSpPr>
        <p:spPr>
          <a:xfrm>
            <a:off x="9993729" y="1465268"/>
            <a:ext cx="600892" cy="101031"/>
          </a:xfrm>
          <a:prstGeom prst="rect">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00659C05-C4D9-246E-E7C6-6889A0B235AF}"/>
              </a:ext>
            </a:extLst>
          </p:cNvPr>
          <p:cNvSpPr txBox="1"/>
          <p:nvPr/>
        </p:nvSpPr>
        <p:spPr>
          <a:xfrm>
            <a:off x="237308" y="224637"/>
            <a:ext cx="7232468" cy="523220"/>
          </a:xfrm>
          <a:prstGeom prst="rect">
            <a:avLst/>
          </a:prstGeom>
          <a:noFill/>
        </p:spPr>
        <p:txBody>
          <a:bodyPr wrap="square">
            <a:spAutoFit/>
          </a:bodyPr>
          <a:lstStyle/>
          <a:p>
            <a:r>
              <a:rPr lang="en-GB" sz="2800" b="1">
                <a:solidFill>
                  <a:schemeClr val="accent1"/>
                </a:solidFill>
                <a:latin typeface="+mj-lt"/>
              </a:rPr>
              <a:t>Application Team Managers</a:t>
            </a:r>
          </a:p>
        </p:txBody>
      </p:sp>
      <p:cxnSp>
        <p:nvCxnSpPr>
          <p:cNvPr id="16" name="Straight Connector 15">
            <a:extLst>
              <a:ext uri="{FF2B5EF4-FFF2-40B4-BE49-F238E27FC236}">
                <a16:creationId xmlns:a16="http://schemas.microsoft.com/office/drawing/2014/main" id="{8D813172-08D7-4B54-85CB-0466B5ACAED6}"/>
              </a:ext>
            </a:extLst>
          </p:cNvPr>
          <p:cNvCxnSpPr>
            <a:cxnSpLocks/>
          </p:cNvCxnSpPr>
          <p:nvPr/>
        </p:nvCxnSpPr>
        <p:spPr>
          <a:xfrm>
            <a:off x="272926" y="2656108"/>
            <a:ext cx="3029239"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967C7A7-1D5F-3CF1-C797-06ED29E2D27B}"/>
              </a:ext>
            </a:extLst>
          </p:cNvPr>
          <p:cNvCxnSpPr>
            <a:cxnSpLocks/>
          </p:cNvCxnSpPr>
          <p:nvPr/>
        </p:nvCxnSpPr>
        <p:spPr>
          <a:xfrm>
            <a:off x="345263" y="4121731"/>
            <a:ext cx="2956902" cy="19413"/>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61337D5C-0578-2E5F-017A-94497D06C589}"/>
              </a:ext>
            </a:extLst>
          </p:cNvPr>
          <p:cNvCxnSpPr>
            <a:cxnSpLocks/>
          </p:cNvCxnSpPr>
          <p:nvPr/>
        </p:nvCxnSpPr>
        <p:spPr>
          <a:xfrm>
            <a:off x="3621219" y="2656108"/>
            <a:ext cx="3124048"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AB9325F8-6C30-07D6-DA42-6EDB0B727D76}"/>
              </a:ext>
            </a:extLst>
          </p:cNvPr>
          <p:cNvCxnSpPr>
            <a:cxnSpLocks/>
          </p:cNvCxnSpPr>
          <p:nvPr/>
        </p:nvCxnSpPr>
        <p:spPr>
          <a:xfrm>
            <a:off x="3621219" y="4141144"/>
            <a:ext cx="3070984"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9A2541FD-0111-E0F5-DBAF-14A5B76AD8B7}"/>
              </a:ext>
            </a:extLst>
          </p:cNvPr>
          <p:cNvSpPr txBox="1"/>
          <p:nvPr/>
        </p:nvSpPr>
        <p:spPr>
          <a:xfrm>
            <a:off x="7409573" y="3907771"/>
            <a:ext cx="7232514" cy="338554"/>
          </a:xfrm>
          <a:prstGeom prst="rect">
            <a:avLst/>
          </a:prstGeom>
          <a:noFill/>
        </p:spPr>
        <p:txBody>
          <a:bodyPr wrap="square">
            <a:spAutoFit/>
          </a:bodyPr>
          <a:lstStyle/>
          <a:p>
            <a:r>
              <a:rPr lang="en-GB" sz="1600" b="1">
                <a:solidFill>
                  <a:schemeClr val="bg1"/>
                </a:solidFill>
              </a:rPr>
              <a:t>Points of escalation   </a:t>
            </a:r>
          </a:p>
        </p:txBody>
      </p:sp>
      <p:sp>
        <p:nvSpPr>
          <p:cNvPr id="30" name="TextBox 29">
            <a:extLst>
              <a:ext uri="{FF2B5EF4-FFF2-40B4-BE49-F238E27FC236}">
                <a16:creationId xmlns:a16="http://schemas.microsoft.com/office/drawing/2014/main" id="{F20A0F6F-39AA-B6B1-006C-7AAD7434811D}"/>
              </a:ext>
            </a:extLst>
          </p:cNvPr>
          <p:cNvSpPr txBox="1"/>
          <p:nvPr/>
        </p:nvSpPr>
        <p:spPr>
          <a:xfrm>
            <a:off x="7409573" y="1283005"/>
            <a:ext cx="8463062" cy="338554"/>
          </a:xfrm>
          <a:prstGeom prst="rect">
            <a:avLst/>
          </a:prstGeom>
          <a:noFill/>
        </p:spPr>
        <p:txBody>
          <a:bodyPr wrap="square">
            <a:spAutoFit/>
          </a:bodyPr>
          <a:lstStyle/>
          <a:p>
            <a:r>
              <a:rPr lang="en-GB" sz="1600" b="1">
                <a:solidFill>
                  <a:schemeClr val="bg1"/>
                </a:solidFill>
              </a:rPr>
              <a:t>Responsible for   </a:t>
            </a:r>
          </a:p>
        </p:txBody>
      </p:sp>
      <p:sp>
        <p:nvSpPr>
          <p:cNvPr id="3" name="TextBox 2">
            <a:extLst>
              <a:ext uri="{FF2B5EF4-FFF2-40B4-BE49-F238E27FC236}">
                <a16:creationId xmlns:a16="http://schemas.microsoft.com/office/drawing/2014/main" id="{073C5171-7703-3EC7-EA37-27F488F55882}"/>
              </a:ext>
            </a:extLst>
          </p:cNvPr>
          <p:cNvSpPr txBox="1"/>
          <p:nvPr/>
        </p:nvSpPr>
        <p:spPr>
          <a:xfrm>
            <a:off x="246017" y="764194"/>
            <a:ext cx="7277100" cy="369332"/>
          </a:xfrm>
          <a:prstGeom prst="rect">
            <a:avLst/>
          </a:prstGeom>
          <a:noFill/>
        </p:spPr>
        <p:txBody>
          <a:bodyPr wrap="square" rtlCol="0">
            <a:spAutoFit/>
          </a:bodyPr>
          <a:lstStyle/>
          <a:p>
            <a:r>
              <a:rPr lang="en-GB">
                <a:solidFill>
                  <a:schemeClr val="accent1"/>
                </a:solidFill>
                <a:latin typeface="+mj-lt"/>
              </a:rPr>
              <a:t>Applications &amp; Quote Acceptance</a:t>
            </a:r>
          </a:p>
        </p:txBody>
      </p:sp>
      <p:pic>
        <p:nvPicPr>
          <p:cNvPr id="8" name="Picture 7">
            <a:extLst>
              <a:ext uri="{FF2B5EF4-FFF2-40B4-BE49-F238E27FC236}">
                <a16:creationId xmlns:a16="http://schemas.microsoft.com/office/drawing/2014/main" id="{BBF2990E-2B48-90A1-43BC-170F8C908012}"/>
              </a:ext>
            </a:extLst>
          </p:cNvPr>
          <p:cNvPicPr>
            <a:picLocks noChangeAspect="1"/>
          </p:cNvPicPr>
          <p:nvPr/>
        </p:nvPicPr>
        <p:blipFill>
          <a:blip r:embed="rId3"/>
          <a:stretch>
            <a:fillRect/>
          </a:stretch>
        </p:blipFill>
        <p:spPr>
          <a:xfrm>
            <a:off x="10064819" y="44994"/>
            <a:ext cx="2039932" cy="1553211"/>
          </a:xfrm>
          <a:prstGeom prst="rect">
            <a:avLst/>
          </a:prstGeom>
        </p:spPr>
      </p:pic>
      <p:sp>
        <p:nvSpPr>
          <p:cNvPr id="9" name="TextBox 8">
            <a:extLst>
              <a:ext uri="{FF2B5EF4-FFF2-40B4-BE49-F238E27FC236}">
                <a16:creationId xmlns:a16="http://schemas.microsoft.com/office/drawing/2014/main" id="{1D7F37EF-1C97-B581-122B-1E51DC98C510}"/>
              </a:ext>
            </a:extLst>
          </p:cNvPr>
          <p:cNvSpPr txBox="1"/>
          <p:nvPr/>
        </p:nvSpPr>
        <p:spPr>
          <a:xfrm>
            <a:off x="7442237" y="1398294"/>
            <a:ext cx="4492380" cy="830997"/>
          </a:xfrm>
          <a:prstGeom prst="rect">
            <a:avLst/>
          </a:prstGeom>
          <a:noFill/>
        </p:spPr>
        <p:txBody>
          <a:bodyPr wrap="square">
            <a:spAutoFit/>
          </a:bodyPr>
          <a:lstStyle/>
          <a:p>
            <a:pPr marL="285750" indent="-285750">
              <a:buFont typeface="Wingdings" panose="05000000000000000000" pitchFamily="2" charset="2"/>
              <a:buChar char="§"/>
            </a:pPr>
            <a:endParaRPr lang="en-GB" sz="1200">
              <a:solidFill>
                <a:schemeClr val="bg1"/>
              </a:solidFill>
            </a:endParaRPr>
          </a:p>
          <a:p>
            <a:pPr marL="285750" indent="-285750">
              <a:buFont typeface="Wingdings" panose="05000000000000000000" pitchFamily="2" charset="2"/>
              <a:buChar char="§"/>
            </a:pPr>
            <a:r>
              <a:rPr lang="en-GB" sz="1200">
                <a:solidFill>
                  <a:schemeClr val="bg1"/>
                </a:solidFill>
              </a:rPr>
              <a:t>Raising applications   </a:t>
            </a:r>
          </a:p>
          <a:p>
            <a:pPr marL="285750" indent="-285750">
              <a:buFont typeface="Wingdings" panose="05000000000000000000" pitchFamily="2" charset="2"/>
              <a:buChar char="§"/>
            </a:pPr>
            <a:r>
              <a:rPr lang="en-GB" sz="1200">
                <a:solidFill>
                  <a:schemeClr val="bg1"/>
                </a:solidFill>
              </a:rPr>
              <a:t>Taking payments   </a:t>
            </a:r>
          </a:p>
          <a:p>
            <a:pPr marL="285750" indent="-285750">
              <a:buFont typeface="Wingdings" panose="05000000000000000000" pitchFamily="2" charset="2"/>
              <a:buChar char="§"/>
            </a:pPr>
            <a:r>
              <a:rPr lang="en-GB" sz="1200">
                <a:solidFill>
                  <a:schemeClr val="bg1"/>
                </a:solidFill>
              </a:rPr>
              <a:t>Providing guidance on application and quotation process</a:t>
            </a:r>
          </a:p>
        </p:txBody>
      </p:sp>
      <p:sp>
        <p:nvSpPr>
          <p:cNvPr id="14" name="Rectangle: Diagonal Corners Rounded 13">
            <a:extLst>
              <a:ext uri="{FF2B5EF4-FFF2-40B4-BE49-F238E27FC236}">
                <a16:creationId xmlns:a16="http://schemas.microsoft.com/office/drawing/2014/main" id="{3D3271F8-161F-89F1-18B4-FDBAC7C71C1C}"/>
              </a:ext>
            </a:extLst>
          </p:cNvPr>
          <p:cNvSpPr/>
          <p:nvPr/>
        </p:nvSpPr>
        <p:spPr>
          <a:xfrm>
            <a:off x="7448083" y="4287221"/>
            <a:ext cx="4343867" cy="559142"/>
          </a:xfrm>
          <a:prstGeom prst="round2DiagRect">
            <a:avLst/>
          </a:prstGeom>
          <a:solidFill>
            <a:srgbClr val="8CB0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Diagonal Corners Rounded 20">
            <a:extLst>
              <a:ext uri="{FF2B5EF4-FFF2-40B4-BE49-F238E27FC236}">
                <a16:creationId xmlns:a16="http://schemas.microsoft.com/office/drawing/2014/main" id="{E1468658-575C-5D65-442D-2B59C0658C33}"/>
              </a:ext>
            </a:extLst>
          </p:cNvPr>
          <p:cNvSpPr/>
          <p:nvPr/>
        </p:nvSpPr>
        <p:spPr>
          <a:xfrm>
            <a:off x="7442237" y="4946098"/>
            <a:ext cx="4343867" cy="559142"/>
          </a:xfrm>
          <a:prstGeom prst="round2DiagRect">
            <a:avLst/>
          </a:prstGeom>
          <a:solidFill>
            <a:srgbClr val="668B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Diagonal Corners Rounded 21">
            <a:extLst>
              <a:ext uri="{FF2B5EF4-FFF2-40B4-BE49-F238E27FC236}">
                <a16:creationId xmlns:a16="http://schemas.microsoft.com/office/drawing/2014/main" id="{D68256EE-778A-2C71-2175-45C9C40F1BEF}"/>
              </a:ext>
            </a:extLst>
          </p:cNvPr>
          <p:cNvSpPr/>
          <p:nvPr/>
        </p:nvSpPr>
        <p:spPr>
          <a:xfrm>
            <a:off x="7448083" y="5602299"/>
            <a:ext cx="4343867" cy="559142"/>
          </a:xfrm>
          <a:prstGeom prst="round2DiagRect">
            <a:avLst/>
          </a:prstGeom>
          <a:solidFill>
            <a:srgbClr val="406E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Diagonal Corners Rounded 26">
            <a:extLst>
              <a:ext uri="{FF2B5EF4-FFF2-40B4-BE49-F238E27FC236}">
                <a16:creationId xmlns:a16="http://schemas.microsoft.com/office/drawing/2014/main" id="{08ED23FA-9A60-E707-D60C-A6BB03866685}"/>
              </a:ext>
            </a:extLst>
          </p:cNvPr>
          <p:cNvSpPr/>
          <p:nvPr/>
        </p:nvSpPr>
        <p:spPr>
          <a:xfrm>
            <a:off x="7448083" y="6261175"/>
            <a:ext cx="4343867" cy="559141"/>
          </a:xfrm>
          <a:prstGeom prst="round2DiagRect">
            <a:avLst/>
          </a:prstGeom>
          <a:solidFill>
            <a:srgbClr val="265B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B980CCDA-19E6-3594-ED49-5ACE648FBFCA}"/>
              </a:ext>
            </a:extLst>
          </p:cNvPr>
          <p:cNvSpPr txBox="1"/>
          <p:nvPr/>
        </p:nvSpPr>
        <p:spPr>
          <a:xfrm>
            <a:off x="7467324" y="4271769"/>
            <a:ext cx="2108013" cy="461665"/>
          </a:xfrm>
          <a:prstGeom prst="rect">
            <a:avLst/>
          </a:prstGeom>
          <a:noFill/>
        </p:spPr>
        <p:txBody>
          <a:bodyPr wrap="none" rtlCol="0">
            <a:spAutoFit/>
          </a:bodyPr>
          <a:lstStyle/>
          <a:p>
            <a:r>
              <a:rPr lang="en-GB" sz="1200">
                <a:solidFill>
                  <a:schemeClr val="bg1"/>
                </a:solidFill>
              </a:rPr>
              <a:t>1</a:t>
            </a:r>
            <a:r>
              <a:rPr lang="en-GB" sz="1200" baseline="30000">
                <a:solidFill>
                  <a:schemeClr val="bg1"/>
                </a:solidFill>
              </a:rPr>
              <a:t>st</a:t>
            </a:r>
            <a:r>
              <a:rPr lang="en-GB" sz="1200">
                <a:solidFill>
                  <a:schemeClr val="bg1"/>
                </a:solidFill>
              </a:rPr>
              <a:t> point of escalation is </a:t>
            </a:r>
            <a:br>
              <a:rPr lang="en-GB" sz="1200">
                <a:solidFill>
                  <a:schemeClr val="bg1"/>
                </a:solidFill>
              </a:rPr>
            </a:br>
            <a:r>
              <a:rPr lang="en-GB" sz="1200" b="1">
                <a:solidFill>
                  <a:schemeClr val="bg1"/>
                </a:solidFill>
              </a:rPr>
              <a:t>Application Team Managers</a:t>
            </a:r>
          </a:p>
        </p:txBody>
      </p:sp>
      <p:sp>
        <p:nvSpPr>
          <p:cNvPr id="29" name="TextBox 28">
            <a:extLst>
              <a:ext uri="{FF2B5EF4-FFF2-40B4-BE49-F238E27FC236}">
                <a16:creationId xmlns:a16="http://schemas.microsoft.com/office/drawing/2014/main" id="{0F461173-3B2E-67F1-CBFC-39AD3A4DA170}"/>
              </a:ext>
            </a:extLst>
          </p:cNvPr>
          <p:cNvSpPr txBox="1"/>
          <p:nvPr/>
        </p:nvSpPr>
        <p:spPr>
          <a:xfrm>
            <a:off x="7431441" y="4938860"/>
            <a:ext cx="3304110" cy="600164"/>
          </a:xfrm>
          <a:prstGeom prst="rect">
            <a:avLst/>
          </a:prstGeom>
          <a:noFill/>
        </p:spPr>
        <p:txBody>
          <a:bodyPr wrap="none" rtlCol="0">
            <a:spAutoFit/>
          </a:bodyPr>
          <a:lstStyle/>
          <a:p>
            <a:r>
              <a:rPr lang="en-GB" sz="1100">
                <a:solidFill>
                  <a:schemeClr val="bg1"/>
                </a:solidFill>
              </a:rPr>
              <a:t>2</a:t>
            </a:r>
            <a:r>
              <a:rPr lang="en-GB" sz="1100" baseline="30000">
                <a:solidFill>
                  <a:schemeClr val="bg1"/>
                </a:solidFill>
              </a:rPr>
              <a:t>nd</a:t>
            </a:r>
            <a:r>
              <a:rPr lang="en-GB" sz="1100">
                <a:solidFill>
                  <a:schemeClr val="bg1"/>
                </a:solidFill>
              </a:rPr>
              <a:t> point of escalation is </a:t>
            </a:r>
            <a:br>
              <a:rPr lang="en-GB" sz="1100">
                <a:solidFill>
                  <a:schemeClr val="bg1"/>
                </a:solidFill>
              </a:rPr>
            </a:br>
            <a:r>
              <a:rPr lang="en-GB" sz="1100" b="1">
                <a:solidFill>
                  <a:schemeClr val="bg1"/>
                </a:solidFill>
              </a:rPr>
              <a:t>Jacob Coates</a:t>
            </a:r>
          </a:p>
          <a:p>
            <a:r>
              <a:rPr lang="en-GB" sz="1100">
                <a:solidFill>
                  <a:schemeClr val="bg1"/>
                </a:solidFill>
              </a:rPr>
              <a:t>Decarbonisation Application Performance Manager</a:t>
            </a:r>
          </a:p>
        </p:txBody>
      </p:sp>
      <p:sp>
        <p:nvSpPr>
          <p:cNvPr id="31" name="TextBox 30">
            <a:extLst>
              <a:ext uri="{FF2B5EF4-FFF2-40B4-BE49-F238E27FC236}">
                <a16:creationId xmlns:a16="http://schemas.microsoft.com/office/drawing/2014/main" id="{900ADC63-462D-9BF0-9ED0-BD0655A51F69}"/>
              </a:ext>
            </a:extLst>
          </p:cNvPr>
          <p:cNvSpPr txBox="1"/>
          <p:nvPr/>
        </p:nvSpPr>
        <p:spPr>
          <a:xfrm>
            <a:off x="7467324" y="5586721"/>
            <a:ext cx="2492990" cy="600164"/>
          </a:xfrm>
          <a:prstGeom prst="rect">
            <a:avLst/>
          </a:prstGeom>
          <a:noFill/>
        </p:spPr>
        <p:txBody>
          <a:bodyPr wrap="none" rtlCol="0">
            <a:spAutoFit/>
          </a:bodyPr>
          <a:lstStyle/>
          <a:p>
            <a:r>
              <a:rPr lang="en-GB" sz="1100" dirty="0">
                <a:solidFill>
                  <a:schemeClr val="bg1"/>
                </a:solidFill>
              </a:rPr>
              <a:t>3rd point of escalation is </a:t>
            </a:r>
            <a:br>
              <a:rPr lang="en-GB" sz="1100" dirty="0">
                <a:solidFill>
                  <a:schemeClr val="bg1"/>
                </a:solidFill>
              </a:rPr>
            </a:br>
            <a:r>
              <a:rPr lang="en-GB" sz="1100" b="1" dirty="0">
                <a:solidFill>
                  <a:schemeClr val="bg1"/>
                </a:solidFill>
              </a:rPr>
              <a:t>Hayley Joynson</a:t>
            </a:r>
          </a:p>
          <a:p>
            <a:r>
              <a:rPr lang="en-GB" sz="1100" dirty="0">
                <a:solidFill>
                  <a:schemeClr val="bg1"/>
                </a:solidFill>
              </a:rPr>
              <a:t>Head of Minor Customer Connections</a:t>
            </a:r>
          </a:p>
        </p:txBody>
      </p:sp>
      <p:sp>
        <p:nvSpPr>
          <p:cNvPr id="32" name="TextBox 31">
            <a:extLst>
              <a:ext uri="{FF2B5EF4-FFF2-40B4-BE49-F238E27FC236}">
                <a16:creationId xmlns:a16="http://schemas.microsoft.com/office/drawing/2014/main" id="{AD3C3E76-871A-FFED-35A0-8427D6507710}"/>
              </a:ext>
            </a:extLst>
          </p:cNvPr>
          <p:cNvSpPr txBox="1"/>
          <p:nvPr/>
        </p:nvSpPr>
        <p:spPr>
          <a:xfrm>
            <a:off x="7467324" y="6257836"/>
            <a:ext cx="1941557" cy="600164"/>
          </a:xfrm>
          <a:prstGeom prst="rect">
            <a:avLst/>
          </a:prstGeom>
          <a:noFill/>
        </p:spPr>
        <p:txBody>
          <a:bodyPr wrap="none" rtlCol="0">
            <a:spAutoFit/>
          </a:bodyPr>
          <a:lstStyle/>
          <a:p>
            <a:r>
              <a:rPr lang="en-GB" sz="1100">
                <a:solidFill>
                  <a:schemeClr val="bg1"/>
                </a:solidFill>
              </a:rPr>
              <a:t>4th point of escalation is </a:t>
            </a:r>
            <a:br>
              <a:rPr lang="en-GB" sz="1100">
                <a:solidFill>
                  <a:schemeClr val="bg1"/>
                </a:solidFill>
              </a:rPr>
            </a:br>
            <a:r>
              <a:rPr lang="en-GB" sz="1100" b="1">
                <a:solidFill>
                  <a:schemeClr val="bg1"/>
                </a:solidFill>
              </a:rPr>
              <a:t>Andrew Scott</a:t>
            </a:r>
          </a:p>
          <a:p>
            <a:r>
              <a:rPr lang="en-GB" sz="1100">
                <a:solidFill>
                  <a:schemeClr val="bg1"/>
                </a:solidFill>
              </a:rPr>
              <a:t>Director of Customer Service</a:t>
            </a:r>
          </a:p>
        </p:txBody>
      </p:sp>
      <p:sp>
        <p:nvSpPr>
          <p:cNvPr id="33" name="Arrow: Down 32">
            <a:extLst>
              <a:ext uri="{FF2B5EF4-FFF2-40B4-BE49-F238E27FC236}">
                <a16:creationId xmlns:a16="http://schemas.microsoft.com/office/drawing/2014/main" id="{59B97755-EAD5-790F-4C11-4676F47DE63A}"/>
              </a:ext>
            </a:extLst>
          </p:cNvPr>
          <p:cNvSpPr/>
          <p:nvPr/>
        </p:nvSpPr>
        <p:spPr>
          <a:xfrm>
            <a:off x="10735551" y="4264990"/>
            <a:ext cx="476464" cy="2389432"/>
          </a:xfrm>
          <a:prstGeom prst="downArrow">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9A184664-0640-4589-3FD0-7D412B57E97E}"/>
              </a:ext>
            </a:extLst>
          </p:cNvPr>
          <p:cNvSpPr txBox="1"/>
          <p:nvPr/>
        </p:nvSpPr>
        <p:spPr>
          <a:xfrm>
            <a:off x="7395666" y="2212805"/>
            <a:ext cx="4585521" cy="1523494"/>
          </a:xfrm>
          <a:prstGeom prst="rect">
            <a:avLst/>
          </a:prstGeom>
          <a:noFill/>
        </p:spPr>
        <p:txBody>
          <a:bodyPr wrap="square" rtlCol="0">
            <a:spAutoFit/>
          </a:bodyPr>
          <a:lstStyle/>
          <a:p>
            <a:r>
              <a:rPr lang="en-GB" sz="1200">
                <a:solidFill>
                  <a:schemeClr val="bg1"/>
                </a:solidFill>
              </a:rPr>
              <a:t>Our Application &amp; Quote Acceptance team are happy to provide help and advice on the application and quote acceptance process via phone or email. Applications can be raised via phone, email or online</a:t>
            </a:r>
            <a:endParaRPr lang="en-GB" sz="1050">
              <a:solidFill>
                <a:schemeClr val="bg1"/>
              </a:solidFill>
            </a:endParaRPr>
          </a:p>
          <a:p>
            <a:endParaRPr lang="en-GB" sz="900" b="1">
              <a:solidFill>
                <a:schemeClr val="bg1"/>
              </a:solidFill>
            </a:endParaRPr>
          </a:p>
          <a:p>
            <a:r>
              <a:rPr lang="en-GB" sz="1200" b="1">
                <a:solidFill>
                  <a:schemeClr val="bg1"/>
                </a:solidFill>
              </a:rPr>
              <a:t> </a:t>
            </a:r>
            <a:r>
              <a:rPr lang="en-GB" sz="1200" b="1">
                <a:solidFill>
                  <a:schemeClr val="bg1"/>
                </a:solidFill>
                <a:hlinkClick r:id="rId4">
                  <a:extLst>
                    <a:ext uri="{A12FA001-AC4F-418D-AE19-62706E023703}">
                      <ahyp:hlinkClr xmlns:ahyp="http://schemas.microsoft.com/office/drawing/2018/hyperlinkcolor" val="tx"/>
                    </a:ext>
                  </a:extLst>
                </a:hlinkClick>
              </a:rPr>
              <a:t>connections@ssen.co.uk</a:t>
            </a:r>
            <a:endParaRPr lang="en-GB" sz="1200" b="1">
              <a:solidFill>
                <a:schemeClr val="bg1"/>
              </a:solidFill>
            </a:endParaRPr>
          </a:p>
          <a:p>
            <a:r>
              <a:rPr lang="en-GB" sz="1200" b="1">
                <a:solidFill>
                  <a:schemeClr val="bg1"/>
                </a:solidFill>
              </a:rPr>
              <a:t> </a:t>
            </a:r>
            <a:br>
              <a:rPr lang="en-GB" sz="1200" b="1">
                <a:solidFill>
                  <a:schemeClr val="bg1"/>
                </a:solidFill>
              </a:rPr>
            </a:br>
            <a:r>
              <a:rPr lang="en-GB" sz="1200" b="1">
                <a:solidFill>
                  <a:schemeClr val="bg1"/>
                </a:solidFill>
              </a:rPr>
              <a:t>0800 048 3516 </a:t>
            </a:r>
          </a:p>
        </p:txBody>
      </p:sp>
      <p:sp>
        <p:nvSpPr>
          <p:cNvPr id="2" name="TextBox 1">
            <a:extLst>
              <a:ext uri="{FF2B5EF4-FFF2-40B4-BE49-F238E27FC236}">
                <a16:creationId xmlns:a16="http://schemas.microsoft.com/office/drawing/2014/main" id="{807F24D2-29E3-A28C-D5B5-D82B2A91318A}"/>
              </a:ext>
            </a:extLst>
          </p:cNvPr>
          <p:cNvSpPr txBox="1"/>
          <p:nvPr/>
        </p:nvSpPr>
        <p:spPr>
          <a:xfrm>
            <a:off x="1300708" y="1269456"/>
            <a:ext cx="1794530" cy="338554"/>
          </a:xfrm>
          <a:prstGeom prst="rect">
            <a:avLst/>
          </a:prstGeom>
          <a:noFill/>
        </p:spPr>
        <p:txBody>
          <a:bodyPr wrap="none" rtlCol="0">
            <a:spAutoFit/>
          </a:bodyPr>
          <a:lstStyle/>
          <a:p>
            <a:r>
              <a:rPr lang="en-GB" sz="1600" b="1"/>
              <a:t>Rowena Langford</a:t>
            </a:r>
          </a:p>
        </p:txBody>
      </p:sp>
      <p:sp>
        <p:nvSpPr>
          <p:cNvPr id="7" name="TextBox 6">
            <a:extLst>
              <a:ext uri="{FF2B5EF4-FFF2-40B4-BE49-F238E27FC236}">
                <a16:creationId xmlns:a16="http://schemas.microsoft.com/office/drawing/2014/main" id="{D957081B-F7D2-73DE-3BBC-50AE07AF3175}"/>
              </a:ext>
            </a:extLst>
          </p:cNvPr>
          <p:cNvSpPr txBox="1"/>
          <p:nvPr/>
        </p:nvSpPr>
        <p:spPr>
          <a:xfrm>
            <a:off x="1300708" y="1517895"/>
            <a:ext cx="2373575" cy="276999"/>
          </a:xfrm>
          <a:prstGeom prst="rect">
            <a:avLst/>
          </a:prstGeom>
          <a:noFill/>
        </p:spPr>
        <p:txBody>
          <a:bodyPr wrap="square" rtlCol="0">
            <a:spAutoFit/>
          </a:bodyPr>
          <a:lstStyle/>
          <a:p>
            <a:r>
              <a:rPr lang="en-GB" sz="1200" b="1"/>
              <a:t>Microgen Team Manager</a:t>
            </a:r>
          </a:p>
        </p:txBody>
      </p:sp>
      <p:sp>
        <p:nvSpPr>
          <p:cNvPr id="12" name="TextBox 11">
            <a:extLst>
              <a:ext uri="{FF2B5EF4-FFF2-40B4-BE49-F238E27FC236}">
                <a16:creationId xmlns:a16="http://schemas.microsoft.com/office/drawing/2014/main" id="{0700197D-8A8F-EF28-4239-39CBC0BE2D00}"/>
              </a:ext>
            </a:extLst>
          </p:cNvPr>
          <p:cNvSpPr txBox="1"/>
          <p:nvPr/>
        </p:nvSpPr>
        <p:spPr>
          <a:xfrm>
            <a:off x="1315103" y="2179798"/>
            <a:ext cx="2156545" cy="253916"/>
          </a:xfrm>
          <a:prstGeom prst="rect">
            <a:avLst/>
          </a:prstGeom>
          <a:noFill/>
        </p:spPr>
        <p:txBody>
          <a:bodyPr wrap="square" rtlCol="0">
            <a:spAutoFit/>
          </a:bodyPr>
          <a:lstStyle/>
          <a:p>
            <a:r>
              <a:rPr lang="en-GB" sz="1050">
                <a:solidFill>
                  <a:schemeClr val="accent1">
                    <a:lumMod val="75000"/>
                  </a:schemeClr>
                </a:solidFill>
              </a:rPr>
              <a:t>rowena.langford@sse.com</a:t>
            </a:r>
          </a:p>
        </p:txBody>
      </p:sp>
      <p:sp>
        <p:nvSpPr>
          <p:cNvPr id="20" name="TextBox 19">
            <a:extLst>
              <a:ext uri="{FF2B5EF4-FFF2-40B4-BE49-F238E27FC236}">
                <a16:creationId xmlns:a16="http://schemas.microsoft.com/office/drawing/2014/main" id="{143DB5AC-B226-4173-2AE2-BD3099776BED}"/>
              </a:ext>
            </a:extLst>
          </p:cNvPr>
          <p:cNvSpPr txBox="1"/>
          <p:nvPr/>
        </p:nvSpPr>
        <p:spPr>
          <a:xfrm>
            <a:off x="1315103" y="1806803"/>
            <a:ext cx="1987062" cy="400110"/>
          </a:xfrm>
          <a:prstGeom prst="rect">
            <a:avLst/>
          </a:prstGeom>
          <a:noFill/>
        </p:spPr>
        <p:txBody>
          <a:bodyPr wrap="square" rtlCol="0">
            <a:spAutoFit/>
          </a:bodyPr>
          <a:lstStyle/>
          <a:p>
            <a:r>
              <a:rPr lang="en-GB" sz="1000"/>
              <a:t>North &amp; South Microgen application</a:t>
            </a:r>
          </a:p>
        </p:txBody>
      </p:sp>
      <p:sp>
        <p:nvSpPr>
          <p:cNvPr id="23" name="TextBox 22">
            <a:extLst>
              <a:ext uri="{FF2B5EF4-FFF2-40B4-BE49-F238E27FC236}">
                <a16:creationId xmlns:a16="http://schemas.microsoft.com/office/drawing/2014/main" id="{43BF6F11-E4C3-9BB6-7C59-D8A3EA80E487}"/>
              </a:ext>
            </a:extLst>
          </p:cNvPr>
          <p:cNvSpPr txBox="1"/>
          <p:nvPr/>
        </p:nvSpPr>
        <p:spPr>
          <a:xfrm>
            <a:off x="1315102" y="2370640"/>
            <a:ext cx="2156545" cy="253916"/>
          </a:xfrm>
          <a:prstGeom prst="rect">
            <a:avLst/>
          </a:prstGeom>
          <a:noFill/>
        </p:spPr>
        <p:txBody>
          <a:bodyPr wrap="square" rtlCol="0">
            <a:spAutoFit/>
          </a:bodyPr>
          <a:lstStyle/>
          <a:p>
            <a:r>
              <a:rPr lang="en-GB" sz="1050">
                <a:solidFill>
                  <a:schemeClr val="accent1">
                    <a:lumMod val="75000"/>
                  </a:schemeClr>
                </a:solidFill>
              </a:rPr>
              <a:t>connections@ssen.co.uk</a:t>
            </a:r>
          </a:p>
        </p:txBody>
      </p:sp>
      <p:sp>
        <p:nvSpPr>
          <p:cNvPr id="24" name="TextBox 23">
            <a:extLst>
              <a:ext uri="{FF2B5EF4-FFF2-40B4-BE49-F238E27FC236}">
                <a16:creationId xmlns:a16="http://schemas.microsoft.com/office/drawing/2014/main" id="{48FE262A-94AB-BBEE-32C4-5EADE4FCBA0F}"/>
              </a:ext>
            </a:extLst>
          </p:cNvPr>
          <p:cNvSpPr txBox="1"/>
          <p:nvPr/>
        </p:nvSpPr>
        <p:spPr>
          <a:xfrm>
            <a:off x="4717164" y="1249151"/>
            <a:ext cx="1677575" cy="338554"/>
          </a:xfrm>
          <a:prstGeom prst="rect">
            <a:avLst/>
          </a:prstGeom>
          <a:noFill/>
        </p:spPr>
        <p:txBody>
          <a:bodyPr wrap="none" rtlCol="0">
            <a:spAutoFit/>
          </a:bodyPr>
          <a:lstStyle/>
          <a:p>
            <a:r>
              <a:rPr lang="en-GB" sz="1600" b="1"/>
              <a:t>Danielle Humby</a:t>
            </a:r>
          </a:p>
        </p:txBody>
      </p:sp>
      <p:sp>
        <p:nvSpPr>
          <p:cNvPr id="25" name="TextBox 24">
            <a:extLst>
              <a:ext uri="{FF2B5EF4-FFF2-40B4-BE49-F238E27FC236}">
                <a16:creationId xmlns:a16="http://schemas.microsoft.com/office/drawing/2014/main" id="{46DC8D26-74F3-7597-FB93-2B6CFAFC0379}"/>
              </a:ext>
            </a:extLst>
          </p:cNvPr>
          <p:cNvSpPr txBox="1"/>
          <p:nvPr/>
        </p:nvSpPr>
        <p:spPr>
          <a:xfrm>
            <a:off x="4717165" y="1497590"/>
            <a:ext cx="2258366" cy="461665"/>
          </a:xfrm>
          <a:prstGeom prst="rect">
            <a:avLst/>
          </a:prstGeom>
          <a:noFill/>
        </p:spPr>
        <p:txBody>
          <a:bodyPr wrap="square" rtlCol="0">
            <a:spAutoFit/>
          </a:bodyPr>
          <a:lstStyle/>
          <a:p>
            <a:r>
              <a:rPr lang="en-GB" sz="1200" b="1"/>
              <a:t>Digital Demand Applications – Team Manager</a:t>
            </a:r>
          </a:p>
        </p:txBody>
      </p:sp>
      <p:sp>
        <p:nvSpPr>
          <p:cNvPr id="26" name="TextBox 25">
            <a:extLst>
              <a:ext uri="{FF2B5EF4-FFF2-40B4-BE49-F238E27FC236}">
                <a16:creationId xmlns:a16="http://schemas.microsoft.com/office/drawing/2014/main" id="{2B95A758-A6E0-CCE2-E740-C1290070A9CA}"/>
              </a:ext>
            </a:extLst>
          </p:cNvPr>
          <p:cNvSpPr txBox="1"/>
          <p:nvPr/>
        </p:nvSpPr>
        <p:spPr>
          <a:xfrm>
            <a:off x="4731559" y="2159493"/>
            <a:ext cx="2156545" cy="253916"/>
          </a:xfrm>
          <a:prstGeom prst="rect">
            <a:avLst/>
          </a:prstGeom>
          <a:noFill/>
        </p:spPr>
        <p:txBody>
          <a:bodyPr wrap="square" rtlCol="0">
            <a:spAutoFit/>
          </a:bodyPr>
          <a:lstStyle/>
          <a:p>
            <a:r>
              <a:rPr lang="en-GB" sz="1050">
                <a:solidFill>
                  <a:schemeClr val="accent1">
                    <a:lumMod val="75000"/>
                  </a:schemeClr>
                </a:solidFill>
              </a:rPr>
              <a:t>danielle.humby@sse.com</a:t>
            </a:r>
          </a:p>
        </p:txBody>
      </p:sp>
      <p:sp>
        <p:nvSpPr>
          <p:cNvPr id="36" name="TextBox 35">
            <a:extLst>
              <a:ext uri="{FF2B5EF4-FFF2-40B4-BE49-F238E27FC236}">
                <a16:creationId xmlns:a16="http://schemas.microsoft.com/office/drawing/2014/main" id="{D60115E7-0E76-A774-0E88-C12B55C4A648}"/>
              </a:ext>
            </a:extLst>
          </p:cNvPr>
          <p:cNvSpPr txBox="1"/>
          <p:nvPr/>
        </p:nvSpPr>
        <p:spPr>
          <a:xfrm>
            <a:off x="4731558" y="2350335"/>
            <a:ext cx="2156545" cy="253916"/>
          </a:xfrm>
          <a:prstGeom prst="rect">
            <a:avLst/>
          </a:prstGeom>
          <a:noFill/>
        </p:spPr>
        <p:txBody>
          <a:bodyPr wrap="square" rtlCol="0">
            <a:spAutoFit/>
          </a:bodyPr>
          <a:lstStyle/>
          <a:p>
            <a:r>
              <a:rPr lang="en-GB" sz="1050">
                <a:solidFill>
                  <a:schemeClr val="accent1">
                    <a:lumMod val="75000"/>
                  </a:schemeClr>
                </a:solidFill>
              </a:rPr>
              <a:t>connections@ssen.co.uk</a:t>
            </a:r>
          </a:p>
        </p:txBody>
      </p:sp>
      <p:pic>
        <p:nvPicPr>
          <p:cNvPr id="38" name="Picture 37">
            <a:extLst>
              <a:ext uri="{FF2B5EF4-FFF2-40B4-BE49-F238E27FC236}">
                <a16:creationId xmlns:a16="http://schemas.microsoft.com/office/drawing/2014/main" id="{41D56B9A-822F-0B90-168E-1EAEED076C73}"/>
              </a:ext>
            </a:extLst>
          </p:cNvPr>
          <p:cNvPicPr>
            <a:picLocks noChangeAspect="1"/>
          </p:cNvPicPr>
          <p:nvPr/>
        </p:nvPicPr>
        <p:blipFill>
          <a:blip r:embed="rId5"/>
          <a:stretch>
            <a:fillRect/>
          </a:stretch>
        </p:blipFill>
        <p:spPr>
          <a:xfrm>
            <a:off x="272926" y="1388696"/>
            <a:ext cx="981212" cy="1105054"/>
          </a:xfrm>
          <a:prstGeom prst="rect">
            <a:avLst/>
          </a:prstGeom>
        </p:spPr>
      </p:pic>
      <p:pic>
        <p:nvPicPr>
          <p:cNvPr id="40" name="Picture 39">
            <a:extLst>
              <a:ext uri="{FF2B5EF4-FFF2-40B4-BE49-F238E27FC236}">
                <a16:creationId xmlns:a16="http://schemas.microsoft.com/office/drawing/2014/main" id="{CFCEA191-A246-E7F6-17D2-601F9B68F1B8}"/>
              </a:ext>
            </a:extLst>
          </p:cNvPr>
          <p:cNvPicPr>
            <a:picLocks noChangeAspect="1"/>
          </p:cNvPicPr>
          <p:nvPr/>
        </p:nvPicPr>
        <p:blipFill>
          <a:blip r:embed="rId6"/>
          <a:stretch>
            <a:fillRect/>
          </a:stretch>
        </p:blipFill>
        <p:spPr>
          <a:xfrm>
            <a:off x="3647513" y="1369643"/>
            <a:ext cx="981212" cy="1124107"/>
          </a:xfrm>
          <a:prstGeom prst="rect">
            <a:avLst/>
          </a:prstGeom>
        </p:spPr>
      </p:pic>
      <p:pic>
        <p:nvPicPr>
          <p:cNvPr id="41" name="Picture 40">
            <a:extLst>
              <a:ext uri="{FF2B5EF4-FFF2-40B4-BE49-F238E27FC236}">
                <a16:creationId xmlns:a16="http://schemas.microsoft.com/office/drawing/2014/main" id="{F614D129-FA04-15C0-97B3-B51FAFBAD68A}"/>
              </a:ext>
            </a:extLst>
          </p:cNvPr>
          <p:cNvPicPr>
            <a:picLocks noChangeAspect="1"/>
          </p:cNvPicPr>
          <p:nvPr/>
        </p:nvPicPr>
        <p:blipFill>
          <a:blip r:embed="rId5"/>
          <a:stretch>
            <a:fillRect/>
          </a:stretch>
        </p:blipFill>
        <p:spPr>
          <a:xfrm>
            <a:off x="319496" y="2819923"/>
            <a:ext cx="981212" cy="1105054"/>
          </a:xfrm>
          <a:prstGeom prst="rect">
            <a:avLst/>
          </a:prstGeom>
        </p:spPr>
      </p:pic>
      <p:sp>
        <p:nvSpPr>
          <p:cNvPr id="42" name="TextBox 41">
            <a:extLst>
              <a:ext uri="{FF2B5EF4-FFF2-40B4-BE49-F238E27FC236}">
                <a16:creationId xmlns:a16="http://schemas.microsoft.com/office/drawing/2014/main" id="{8550DE57-C531-5EA5-1486-693828C7AB39}"/>
              </a:ext>
            </a:extLst>
          </p:cNvPr>
          <p:cNvSpPr txBox="1"/>
          <p:nvPr/>
        </p:nvSpPr>
        <p:spPr>
          <a:xfrm>
            <a:off x="1328060" y="2696325"/>
            <a:ext cx="1820627" cy="338554"/>
          </a:xfrm>
          <a:prstGeom prst="rect">
            <a:avLst/>
          </a:prstGeom>
          <a:noFill/>
        </p:spPr>
        <p:txBody>
          <a:bodyPr wrap="none" rtlCol="0">
            <a:spAutoFit/>
          </a:bodyPr>
          <a:lstStyle/>
          <a:p>
            <a:r>
              <a:rPr lang="en-GB" sz="1600" b="1"/>
              <a:t>Shelley O’Connor</a:t>
            </a:r>
          </a:p>
        </p:txBody>
      </p:sp>
      <p:sp>
        <p:nvSpPr>
          <p:cNvPr id="43" name="TextBox 42">
            <a:extLst>
              <a:ext uri="{FF2B5EF4-FFF2-40B4-BE49-F238E27FC236}">
                <a16:creationId xmlns:a16="http://schemas.microsoft.com/office/drawing/2014/main" id="{E3F923A0-DB9E-D664-543B-A4B5693F347C}"/>
              </a:ext>
            </a:extLst>
          </p:cNvPr>
          <p:cNvSpPr txBox="1"/>
          <p:nvPr/>
        </p:nvSpPr>
        <p:spPr>
          <a:xfrm>
            <a:off x="1328060" y="2944764"/>
            <a:ext cx="2170939" cy="461665"/>
          </a:xfrm>
          <a:prstGeom prst="rect">
            <a:avLst/>
          </a:prstGeom>
          <a:noFill/>
        </p:spPr>
        <p:txBody>
          <a:bodyPr wrap="square" rtlCol="0">
            <a:spAutoFit/>
          </a:bodyPr>
          <a:lstStyle/>
          <a:p>
            <a:r>
              <a:rPr lang="en-GB" sz="1200" b="1"/>
              <a:t>Digital Demand Applications – Team Manager</a:t>
            </a:r>
          </a:p>
        </p:txBody>
      </p:sp>
      <p:sp>
        <p:nvSpPr>
          <p:cNvPr id="44" name="TextBox 43">
            <a:extLst>
              <a:ext uri="{FF2B5EF4-FFF2-40B4-BE49-F238E27FC236}">
                <a16:creationId xmlns:a16="http://schemas.microsoft.com/office/drawing/2014/main" id="{C38EC1A9-D3CB-02CF-9DF3-0E327B461B85}"/>
              </a:ext>
            </a:extLst>
          </p:cNvPr>
          <p:cNvSpPr txBox="1"/>
          <p:nvPr/>
        </p:nvSpPr>
        <p:spPr>
          <a:xfrm>
            <a:off x="1342455" y="3606667"/>
            <a:ext cx="2156545" cy="253916"/>
          </a:xfrm>
          <a:prstGeom prst="rect">
            <a:avLst/>
          </a:prstGeom>
          <a:noFill/>
        </p:spPr>
        <p:txBody>
          <a:bodyPr wrap="square" rtlCol="0">
            <a:spAutoFit/>
          </a:bodyPr>
          <a:lstStyle/>
          <a:p>
            <a:r>
              <a:rPr lang="en-GB" sz="1050">
                <a:solidFill>
                  <a:schemeClr val="accent1">
                    <a:lumMod val="75000"/>
                  </a:schemeClr>
                </a:solidFill>
              </a:rPr>
              <a:t>shelley.o’connor@sse.com</a:t>
            </a:r>
          </a:p>
        </p:txBody>
      </p:sp>
      <p:sp>
        <p:nvSpPr>
          <p:cNvPr id="45" name="TextBox 44">
            <a:extLst>
              <a:ext uri="{FF2B5EF4-FFF2-40B4-BE49-F238E27FC236}">
                <a16:creationId xmlns:a16="http://schemas.microsoft.com/office/drawing/2014/main" id="{E84311E9-64A0-4F1C-4B26-85D403554CCE}"/>
              </a:ext>
            </a:extLst>
          </p:cNvPr>
          <p:cNvSpPr txBox="1"/>
          <p:nvPr/>
        </p:nvSpPr>
        <p:spPr>
          <a:xfrm>
            <a:off x="1342454" y="3797509"/>
            <a:ext cx="2156545" cy="253916"/>
          </a:xfrm>
          <a:prstGeom prst="rect">
            <a:avLst/>
          </a:prstGeom>
          <a:noFill/>
        </p:spPr>
        <p:txBody>
          <a:bodyPr wrap="square" rtlCol="0">
            <a:spAutoFit/>
          </a:bodyPr>
          <a:lstStyle/>
          <a:p>
            <a:r>
              <a:rPr lang="en-GB" sz="1050">
                <a:solidFill>
                  <a:schemeClr val="accent1">
                    <a:lumMod val="75000"/>
                  </a:schemeClr>
                </a:solidFill>
              </a:rPr>
              <a:t>connections@ssen.co.uk</a:t>
            </a:r>
          </a:p>
        </p:txBody>
      </p:sp>
      <p:sp>
        <p:nvSpPr>
          <p:cNvPr id="46" name="TextBox 45">
            <a:extLst>
              <a:ext uri="{FF2B5EF4-FFF2-40B4-BE49-F238E27FC236}">
                <a16:creationId xmlns:a16="http://schemas.microsoft.com/office/drawing/2014/main" id="{18F94F72-946B-FA05-A6EB-8D7F04768827}"/>
              </a:ext>
            </a:extLst>
          </p:cNvPr>
          <p:cNvSpPr txBox="1"/>
          <p:nvPr/>
        </p:nvSpPr>
        <p:spPr>
          <a:xfrm>
            <a:off x="4743810" y="2696325"/>
            <a:ext cx="1348511" cy="338554"/>
          </a:xfrm>
          <a:prstGeom prst="rect">
            <a:avLst/>
          </a:prstGeom>
          <a:noFill/>
        </p:spPr>
        <p:txBody>
          <a:bodyPr wrap="none" rtlCol="0">
            <a:spAutoFit/>
          </a:bodyPr>
          <a:lstStyle/>
          <a:p>
            <a:r>
              <a:rPr lang="en-GB" sz="1600" b="1" dirty="0"/>
              <a:t>Karen Vilday</a:t>
            </a:r>
          </a:p>
        </p:txBody>
      </p:sp>
      <p:sp>
        <p:nvSpPr>
          <p:cNvPr id="47" name="TextBox 46">
            <a:extLst>
              <a:ext uri="{FF2B5EF4-FFF2-40B4-BE49-F238E27FC236}">
                <a16:creationId xmlns:a16="http://schemas.microsoft.com/office/drawing/2014/main" id="{1C3570CE-D3F2-D27B-082C-6789AFF67726}"/>
              </a:ext>
            </a:extLst>
          </p:cNvPr>
          <p:cNvSpPr txBox="1"/>
          <p:nvPr/>
        </p:nvSpPr>
        <p:spPr>
          <a:xfrm>
            <a:off x="4743810" y="2944764"/>
            <a:ext cx="2373575" cy="276999"/>
          </a:xfrm>
          <a:prstGeom prst="rect">
            <a:avLst/>
          </a:prstGeom>
          <a:noFill/>
        </p:spPr>
        <p:txBody>
          <a:bodyPr wrap="square" rtlCol="0">
            <a:spAutoFit/>
          </a:bodyPr>
          <a:lstStyle/>
          <a:p>
            <a:r>
              <a:rPr lang="en-GB" sz="1200" b="1"/>
              <a:t>MCC and EVHP Team Manager</a:t>
            </a:r>
          </a:p>
        </p:txBody>
      </p:sp>
      <p:sp>
        <p:nvSpPr>
          <p:cNvPr id="48" name="TextBox 47">
            <a:extLst>
              <a:ext uri="{FF2B5EF4-FFF2-40B4-BE49-F238E27FC236}">
                <a16:creationId xmlns:a16="http://schemas.microsoft.com/office/drawing/2014/main" id="{25BCFB61-1421-95F7-4462-9148F02C7C5C}"/>
              </a:ext>
            </a:extLst>
          </p:cNvPr>
          <p:cNvSpPr txBox="1"/>
          <p:nvPr/>
        </p:nvSpPr>
        <p:spPr>
          <a:xfrm>
            <a:off x="4758205" y="3606667"/>
            <a:ext cx="2156545" cy="253916"/>
          </a:xfrm>
          <a:prstGeom prst="rect">
            <a:avLst/>
          </a:prstGeom>
          <a:noFill/>
        </p:spPr>
        <p:txBody>
          <a:bodyPr wrap="square" rtlCol="0">
            <a:spAutoFit/>
          </a:bodyPr>
          <a:lstStyle/>
          <a:p>
            <a:r>
              <a:rPr lang="en-GB" sz="1050">
                <a:solidFill>
                  <a:schemeClr val="accent1">
                    <a:lumMod val="75000"/>
                  </a:schemeClr>
                </a:solidFill>
              </a:rPr>
              <a:t>karen.vilday@sse.com</a:t>
            </a:r>
          </a:p>
        </p:txBody>
      </p:sp>
      <p:sp>
        <p:nvSpPr>
          <p:cNvPr id="49" name="TextBox 48">
            <a:extLst>
              <a:ext uri="{FF2B5EF4-FFF2-40B4-BE49-F238E27FC236}">
                <a16:creationId xmlns:a16="http://schemas.microsoft.com/office/drawing/2014/main" id="{E0471B64-6D59-969D-2EAC-F99B1A5DA8BA}"/>
              </a:ext>
            </a:extLst>
          </p:cNvPr>
          <p:cNvSpPr txBox="1"/>
          <p:nvPr/>
        </p:nvSpPr>
        <p:spPr>
          <a:xfrm>
            <a:off x="4758205" y="3233672"/>
            <a:ext cx="1987062" cy="400110"/>
          </a:xfrm>
          <a:prstGeom prst="rect">
            <a:avLst/>
          </a:prstGeom>
          <a:noFill/>
        </p:spPr>
        <p:txBody>
          <a:bodyPr wrap="square" rtlCol="0">
            <a:spAutoFit/>
          </a:bodyPr>
          <a:lstStyle/>
          <a:p>
            <a:r>
              <a:rPr lang="en-GB" sz="1000"/>
              <a:t>Connections acceptance &amp; customer payments</a:t>
            </a:r>
          </a:p>
        </p:txBody>
      </p:sp>
      <p:sp>
        <p:nvSpPr>
          <p:cNvPr id="50" name="TextBox 49">
            <a:extLst>
              <a:ext uri="{FF2B5EF4-FFF2-40B4-BE49-F238E27FC236}">
                <a16:creationId xmlns:a16="http://schemas.microsoft.com/office/drawing/2014/main" id="{CF447C4B-EDA4-DD9A-EA3C-8617C2F739AB}"/>
              </a:ext>
            </a:extLst>
          </p:cNvPr>
          <p:cNvSpPr txBox="1"/>
          <p:nvPr/>
        </p:nvSpPr>
        <p:spPr>
          <a:xfrm>
            <a:off x="4758204" y="3797509"/>
            <a:ext cx="2156545" cy="253916"/>
          </a:xfrm>
          <a:prstGeom prst="rect">
            <a:avLst/>
          </a:prstGeom>
          <a:noFill/>
        </p:spPr>
        <p:txBody>
          <a:bodyPr wrap="square" rtlCol="0">
            <a:spAutoFit/>
          </a:bodyPr>
          <a:lstStyle/>
          <a:p>
            <a:r>
              <a:rPr lang="en-GB" sz="1050">
                <a:solidFill>
                  <a:schemeClr val="accent1">
                    <a:lumMod val="75000"/>
                  </a:schemeClr>
                </a:solidFill>
              </a:rPr>
              <a:t>connections@ssen.co.uk</a:t>
            </a:r>
          </a:p>
        </p:txBody>
      </p:sp>
      <p:pic>
        <p:nvPicPr>
          <p:cNvPr id="52" name="Picture 51">
            <a:extLst>
              <a:ext uri="{FF2B5EF4-FFF2-40B4-BE49-F238E27FC236}">
                <a16:creationId xmlns:a16="http://schemas.microsoft.com/office/drawing/2014/main" id="{C5F62B10-6E72-F638-FEC3-FF17ACEA66BE}"/>
              </a:ext>
            </a:extLst>
          </p:cNvPr>
          <p:cNvPicPr>
            <a:picLocks noChangeAspect="1"/>
          </p:cNvPicPr>
          <p:nvPr/>
        </p:nvPicPr>
        <p:blipFill>
          <a:blip r:embed="rId7"/>
          <a:stretch>
            <a:fillRect/>
          </a:stretch>
        </p:blipFill>
        <p:spPr>
          <a:xfrm>
            <a:off x="3621219" y="2787580"/>
            <a:ext cx="981212" cy="1114581"/>
          </a:xfrm>
          <a:prstGeom prst="rect">
            <a:avLst/>
          </a:prstGeom>
        </p:spPr>
      </p:pic>
      <p:sp>
        <p:nvSpPr>
          <p:cNvPr id="59" name="TextBox 58">
            <a:extLst>
              <a:ext uri="{FF2B5EF4-FFF2-40B4-BE49-F238E27FC236}">
                <a16:creationId xmlns:a16="http://schemas.microsoft.com/office/drawing/2014/main" id="{092037FB-7166-C7A8-5531-E80E58B6BCE8}"/>
              </a:ext>
            </a:extLst>
          </p:cNvPr>
          <p:cNvSpPr txBox="1"/>
          <p:nvPr/>
        </p:nvSpPr>
        <p:spPr>
          <a:xfrm>
            <a:off x="3552213" y="4252388"/>
            <a:ext cx="1275798" cy="338554"/>
          </a:xfrm>
          <a:prstGeom prst="rect">
            <a:avLst/>
          </a:prstGeom>
          <a:noFill/>
        </p:spPr>
        <p:txBody>
          <a:bodyPr wrap="none" rtlCol="0">
            <a:spAutoFit/>
          </a:bodyPr>
          <a:lstStyle/>
          <a:p>
            <a:r>
              <a:rPr lang="en-GB" sz="1600" b="1"/>
              <a:t>Kerrie Coan</a:t>
            </a:r>
          </a:p>
        </p:txBody>
      </p:sp>
      <p:sp>
        <p:nvSpPr>
          <p:cNvPr id="60" name="TextBox 59">
            <a:extLst>
              <a:ext uri="{FF2B5EF4-FFF2-40B4-BE49-F238E27FC236}">
                <a16:creationId xmlns:a16="http://schemas.microsoft.com/office/drawing/2014/main" id="{79053A1A-3376-04B3-5B02-589304172F34}"/>
              </a:ext>
            </a:extLst>
          </p:cNvPr>
          <p:cNvSpPr txBox="1"/>
          <p:nvPr/>
        </p:nvSpPr>
        <p:spPr>
          <a:xfrm>
            <a:off x="3552213" y="4500827"/>
            <a:ext cx="2373575" cy="276999"/>
          </a:xfrm>
          <a:prstGeom prst="rect">
            <a:avLst/>
          </a:prstGeom>
          <a:noFill/>
        </p:spPr>
        <p:txBody>
          <a:bodyPr wrap="square" rtlCol="0">
            <a:spAutoFit/>
          </a:bodyPr>
          <a:lstStyle/>
          <a:p>
            <a:r>
              <a:rPr lang="en-GB" sz="1200" b="1"/>
              <a:t>Telephony Team Manager</a:t>
            </a:r>
          </a:p>
        </p:txBody>
      </p:sp>
      <p:sp>
        <p:nvSpPr>
          <p:cNvPr id="61" name="TextBox 60">
            <a:extLst>
              <a:ext uri="{FF2B5EF4-FFF2-40B4-BE49-F238E27FC236}">
                <a16:creationId xmlns:a16="http://schemas.microsoft.com/office/drawing/2014/main" id="{71AE0DBB-77FA-D161-71B9-DC20C856FDE8}"/>
              </a:ext>
            </a:extLst>
          </p:cNvPr>
          <p:cNvSpPr txBox="1"/>
          <p:nvPr/>
        </p:nvSpPr>
        <p:spPr>
          <a:xfrm>
            <a:off x="3566608" y="5162730"/>
            <a:ext cx="2156545" cy="253916"/>
          </a:xfrm>
          <a:prstGeom prst="rect">
            <a:avLst/>
          </a:prstGeom>
          <a:noFill/>
        </p:spPr>
        <p:txBody>
          <a:bodyPr wrap="square" rtlCol="0">
            <a:spAutoFit/>
          </a:bodyPr>
          <a:lstStyle/>
          <a:p>
            <a:r>
              <a:rPr lang="en-GB" sz="1050">
                <a:solidFill>
                  <a:schemeClr val="accent1">
                    <a:lumMod val="75000"/>
                  </a:schemeClr>
                </a:solidFill>
              </a:rPr>
              <a:t>kerrie.coan@sse.com</a:t>
            </a:r>
          </a:p>
        </p:txBody>
      </p:sp>
      <p:sp>
        <p:nvSpPr>
          <p:cNvPr id="62" name="TextBox 61">
            <a:extLst>
              <a:ext uri="{FF2B5EF4-FFF2-40B4-BE49-F238E27FC236}">
                <a16:creationId xmlns:a16="http://schemas.microsoft.com/office/drawing/2014/main" id="{D17E63C2-7B08-2EAE-7122-2B8B69AB14C2}"/>
              </a:ext>
            </a:extLst>
          </p:cNvPr>
          <p:cNvSpPr txBox="1"/>
          <p:nvPr/>
        </p:nvSpPr>
        <p:spPr>
          <a:xfrm>
            <a:off x="3566608" y="4789735"/>
            <a:ext cx="1987062" cy="400110"/>
          </a:xfrm>
          <a:prstGeom prst="rect">
            <a:avLst/>
          </a:prstGeom>
          <a:noFill/>
        </p:spPr>
        <p:txBody>
          <a:bodyPr wrap="square" rtlCol="0">
            <a:spAutoFit/>
          </a:bodyPr>
          <a:lstStyle/>
          <a:p>
            <a:r>
              <a:rPr lang="en-GB" sz="1000"/>
              <a:t>Minor connection applications &amp; all connections enquiries</a:t>
            </a:r>
          </a:p>
        </p:txBody>
      </p:sp>
      <p:sp>
        <p:nvSpPr>
          <p:cNvPr id="63" name="TextBox 62">
            <a:extLst>
              <a:ext uri="{FF2B5EF4-FFF2-40B4-BE49-F238E27FC236}">
                <a16:creationId xmlns:a16="http://schemas.microsoft.com/office/drawing/2014/main" id="{227F66F8-4BAB-ECBD-0842-1577D629D94B}"/>
              </a:ext>
            </a:extLst>
          </p:cNvPr>
          <p:cNvSpPr txBox="1"/>
          <p:nvPr/>
        </p:nvSpPr>
        <p:spPr>
          <a:xfrm>
            <a:off x="3566607" y="5353572"/>
            <a:ext cx="2156545" cy="253916"/>
          </a:xfrm>
          <a:prstGeom prst="rect">
            <a:avLst/>
          </a:prstGeom>
          <a:noFill/>
        </p:spPr>
        <p:txBody>
          <a:bodyPr wrap="square" rtlCol="0">
            <a:spAutoFit/>
          </a:bodyPr>
          <a:lstStyle/>
          <a:p>
            <a:r>
              <a:rPr lang="en-GB" sz="1050">
                <a:solidFill>
                  <a:schemeClr val="accent1">
                    <a:lumMod val="75000"/>
                  </a:schemeClr>
                </a:solidFill>
              </a:rPr>
              <a:t>connections@ssen.co.uk</a:t>
            </a:r>
          </a:p>
        </p:txBody>
      </p:sp>
      <p:pic>
        <p:nvPicPr>
          <p:cNvPr id="64" name="Picture 63">
            <a:extLst>
              <a:ext uri="{FF2B5EF4-FFF2-40B4-BE49-F238E27FC236}">
                <a16:creationId xmlns:a16="http://schemas.microsoft.com/office/drawing/2014/main" id="{987573EE-87D7-BF96-DCCF-5656ED289FB4}"/>
              </a:ext>
            </a:extLst>
          </p:cNvPr>
          <p:cNvPicPr>
            <a:picLocks noChangeAspect="1"/>
          </p:cNvPicPr>
          <p:nvPr/>
        </p:nvPicPr>
        <p:blipFill>
          <a:blip r:embed="rId5"/>
          <a:stretch>
            <a:fillRect/>
          </a:stretch>
        </p:blipFill>
        <p:spPr>
          <a:xfrm>
            <a:off x="2550011" y="4370939"/>
            <a:ext cx="981212" cy="1105054"/>
          </a:xfrm>
          <a:prstGeom prst="rect">
            <a:avLst/>
          </a:prstGeom>
        </p:spPr>
      </p:pic>
      <p:cxnSp>
        <p:nvCxnSpPr>
          <p:cNvPr id="65" name="Straight Connector 64">
            <a:extLst>
              <a:ext uri="{FF2B5EF4-FFF2-40B4-BE49-F238E27FC236}">
                <a16:creationId xmlns:a16="http://schemas.microsoft.com/office/drawing/2014/main" id="{740E634E-F85A-717A-540C-1EDBB17E668B}"/>
              </a:ext>
            </a:extLst>
          </p:cNvPr>
          <p:cNvCxnSpPr>
            <a:cxnSpLocks/>
          </p:cNvCxnSpPr>
          <p:nvPr/>
        </p:nvCxnSpPr>
        <p:spPr>
          <a:xfrm>
            <a:off x="2519325" y="5686375"/>
            <a:ext cx="2956902" cy="19413"/>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0026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D77918A-1425-026E-9884-92E6ABAA0E1F}"/>
              </a:ext>
            </a:extLst>
          </p:cNvPr>
          <p:cNvSpPr>
            <a:spLocks noGrp="1"/>
          </p:cNvSpPr>
          <p:nvPr>
            <p:ph type="sldNum" sz="quarter" idx="12"/>
          </p:nvPr>
        </p:nvSpPr>
        <p:spPr>
          <a:xfrm>
            <a:off x="-2276475" y="6356350"/>
            <a:ext cx="2743200" cy="365125"/>
          </a:xfrm>
        </p:spPr>
        <p:txBody>
          <a:bodyPr/>
          <a:lstStyle/>
          <a:p>
            <a:fld id="{F4BD0E93-1066-4646-AD4C-8C9E524FF531}" type="slidenum">
              <a:rPr lang="en-GB" smtClean="0"/>
              <a:t>14</a:t>
            </a:fld>
            <a:endParaRPr lang="en-GB"/>
          </a:p>
        </p:txBody>
      </p:sp>
      <p:sp>
        <p:nvSpPr>
          <p:cNvPr id="6" name="Rectangle 5">
            <a:extLst>
              <a:ext uri="{FF2B5EF4-FFF2-40B4-BE49-F238E27FC236}">
                <a16:creationId xmlns:a16="http://schemas.microsoft.com/office/drawing/2014/main" id="{FB80C437-2089-EA0D-7C3A-9F4E52AEFB0C}"/>
              </a:ext>
            </a:extLst>
          </p:cNvPr>
          <p:cNvSpPr/>
          <p:nvPr/>
        </p:nvSpPr>
        <p:spPr>
          <a:xfrm>
            <a:off x="7362373" y="0"/>
            <a:ext cx="4858022" cy="6858000"/>
          </a:xfrm>
          <a:prstGeom prst="rect">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11" name="Rectangle 10">
            <a:extLst>
              <a:ext uri="{FF2B5EF4-FFF2-40B4-BE49-F238E27FC236}">
                <a16:creationId xmlns:a16="http://schemas.microsoft.com/office/drawing/2014/main" id="{DF76473B-962D-36D8-6F87-F643D65AB80F}"/>
              </a:ext>
            </a:extLst>
          </p:cNvPr>
          <p:cNvSpPr/>
          <p:nvPr/>
        </p:nvSpPr>
        <p:spPr>
          <a:xfrm>
            <a:off x="9993729" y="1465268"/>
            <a:ext cx="600892" cy="101031"/>
          </a:xfrm>
          <a:prstGeom prst="rect">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00659C05-C4D9-246E-E7C6-6889A0B235AF}"/>
              </a:ext>
            </a:extLst>
          </p:cNvPr>
          <p:cNvSpPr txBox="1"/>
          <p:nvPr/>
        </p:nvSpPr>
        <p:spPr>
          <a:xfrm>
            <a:off x="237308" y="224637"/>
            <a:ext cx="7232468" cy="523220"/>
          </a:xfrm>
          <a:prstGeom prst="rect">
            <a:avLst/>
          </a:prstGeom>
          <a:noFill/>
        </p:spPr>
        <p:txBody>
          <a:bodyPr wrap="square">
            <a:spAutoFit/>
          </a:bodyPr>
          <a:lstStyle/>
          <a:p>
            <a:r>
              <a:rPr lang="en-GB" sz="2800" b="1">
                <a:solidFill>
                  <a:schemeClr val="accent1"/>
                </a:solidFill>
                <a:latin typeface="+mj-lt"/>
              </a:rPr>
              <a:t>Minor Customer Connections Managers</a:t>
            </a:r>
          </a:p>
        </p:txBody>
      </p:sp>
      <p:sp>
        <p:nvSpPr>
          <p:cNvPr id="10" name="TextBox 9">
            <a:extLst>
              <a:ext uri="{FF2B5EF4-FFF2-40B4-BE49-F238E27FC236}">
                <a16:creationId xmlns:a16="http://schemas.microsoft.com/office/drawing/2014/main" id="{9A2541FD-0111-E0F5-DBAF-14A5B76AD8B7}"/>
              </a:ext>
            </a:extLst>
          </p:cNvPr>
          <p:cNvSpPr txBox="1"/>
          <p:nvPr/>
        </p:nvSpPr>
        <p:spPr>
          <a:xfrm>
            <a:off x="7407339" y="4317997"/>
            <a:ext cx="7232514" cy="338554"/>
          </a:xfrm>
          <a:prstGeom prst="rect">
            <a:avLst/>
          </a:prstGeom>
          <a:noFill/>
        </p:spPr>
        <p:txBody>
          <a:bodyPr wrap="square">
            <a:spAutoFit/>
          </a:bodyPr>
          <a:lstStyle/>
          <a:p>
            <a:r>
              <a:rPr lang="en-GB" sz="1600" b="1">
                <a:solidFill>
                  <a:schemeClr val="bg1"/>
                </a:solidFill>
              </a:rPr>
              <a:t>Points of escalation   </a:t>
            </a:r>
          </a:p>
        </p:txBody>
      </p:sp>
      <p:sp>
        <p:nvSpPr>
          <p:cNvPr id="12" name="Rectangle: Diagonal Corners Rounded 11">
            <a:extLst>
              <a:ext uri="{FF2B5EF4-FFF2-40B4-BE49-F238E27FC236}">
                <a16:creationId xmlns:a16="http://schemas.microsoft.com/office/drawing/2014/main" id="{A1961197-5962-C806-C4CB-E2352821B23A}"/>
              </a:ext>
            </a:extLst>
          </p:cNvPr>
          <p:cNvSpPr/>
          <p:nvPr/>
        </p:nvSpPr>
        <p:spPr>
          <a:xfrm>
            <a:off x="7502106" y="4789968"/>
            <a:ext cx="4432177" cy="559142"/>
          </a:xfrm>
          <a:prstGeom prst="round2DiagRect">
            <a:avLst/>
          </a:prstGeom>
          <a:solidFill>
            <a:srgbClr val="8CB0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Diagonal Corners Rounded 14">
            <a:extLst>
              <a:ext uri="{FF2B5EF4-FFF2-40B4-BE49-F238E27FC236}">
                <a16:creationId xmlns:a16="http://schemas.microsoft.com/office/drawing/2014/main" id="{95F289E3-18F4-7E93-8DBF-BF67DE2BC716}"/>
              </a:ext>
            </a:extLst>
          </p:cNvPr>
          <p:cNvSpPr/>
          <p:nvPr/>
        </p:nvSpPr>
        <p:spPr>
          <a:xfrm>
            <a:off x="7496260" y="5448845"/>
            <a:ext cx="4432177" cy="559142"/>
          </a:xfrm>
          <a:prstGeom prst="round2DiagRect">
            <a:avLst/>
          </a:prstGeom>
          <a:solidFill>
            <a:srgbClr val="668B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Diagonal Corners Rounded 19">
            <a:extLst>
              <a:ext uri="{FF2B5EF4-FFF2-40B4-BE49-F238E27FC236}">
                <a16:creationId xmlns:a16="http://schemas.microsoft.com/office/drawing/2014/main" id="{443B5090-FC94-B56D-32E7-22A5C3D5D796}"/>
              </a:ext>
            </a:extLst>
          </p:cNvPr>
          <p:cNvSpPr/>
          <p:nvPr/>
        </p:nvSpPr>
        <p:spPr>
          <a:xfrm>
            <a:off x="7502106" y="6105046"/>
            <a:ext cx="4432177" cy="559142"/>
          </a:xfrm>
          <a:prstGeom prst="round2DiagRect">
            <a:avLst/>
          </a:prstGeom>
          <a:solidFill>
            <a:srgbClr val="406E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Down 22">
            <a:extLst>
              <a:ext uri="{FF2B5EF4-FFF2-40B4-BE49-F238E27FC236}">
                <a16:creationId xmlns:a16="http://schemas.microsoft.com/office/drawing/2014/main" id="{59C1F272-8F75-1AFF-D294-38C2B77CEAEF}"/>
              </a:ext>
            </a:extLst>
          </p:cNvPr>
          <p:cNvSpPr/>
          <p:nvPr/>
        </p:nvSpPr>
        <p:spPr>
          <a:xfrm>
            <a:off x="11005198" y="4715109"/>
            <a:ext cx="476464" cy="1824283"/>
          </a:xfrm>
          <a:prstGeom prst="downArrow">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23760159-BF6A-190F-E128-90A02FDCBA9C}"/>
              </a:ext>
            </a:extLst>
          </p:cNvPr>
          <p:cNvSpPr txBox="1"/>
          <p:nvPr/>
        </p:nvSpPr>
        <p:spPr>
          <a:xfrm>
            <a:off x="7521347" y="4774516"/>
            <a:ext cx="2963696" cy="461665"/>
          </a:xfrm>
          <a:prstGeom prst="rect">
            <a:avLst/>
          </a:prstGeom>
          <a:noFill/>
        </p:spPr>
        <p:txBody>
          <a:bodyPr wrap="none" rtlCol="0">
            <a:spAutoFit/>
          </a:bodyPr>
          <a:lstStyle/>
          <a:p>
            <a:r>
              <a:rPr lang="en-GB" sz="1200">
                <a:solidFill>
                  <a:schemeClr val="bg1"/>
                </a:solidFill>
              </a:rPr>
              <a:t>1</a:t>
            </a:r>
            <a:r>
              <a:rPr lang="en-GB" sz="1200" baseline="30000">
                <a:solidFill>
                  <a:schemeClr val="bg1"/>
                </a:solidFill>
              </a:rPr>
              <a:t>st</a:t>
            </a:r>
            <a:r>
              <a:rPr lang="en-GB" sz="1200">
                <a:solidFill>
                  <a:schemeClr val="bg1"/>
                </a:solidFill>
              </a:rPr>
              <a:t> point of escalation is </a:t>
            </a:r>
            <a:br>
              <a:rPr lang="en-GB" sz="1200">
                <a:solidFill>
                  <a:schemeClr val="bg1"/>
                </a:solidFill>
              </a:rPr>
            </a:br>
            <a:r>
              <a:rPr lang="en-GB" sz="1200" b="1">
                <a:solidFill>
                  <a:schemeClr val="bg1"/>
                </a:solidFill>
              </a:rPr>
              <a:t>Minor Customer Connections Managers</a:t>
            </a:r>
          </a:p>
        </p:txBody>
      </p:sp>
      <p:sp>
        <p:nvSpPr>
          <p:cNvPr id="25" name="TextBox 24">
            <a:extLst>
              <a:ext uri="{FF2B5EF4-FFF2-40B4-BE49-F238E27FC236}">
                <a16:creationId xmlns:a16="http://schemas.microsoft.com/office/drawing/2014/main" id="{2FDE008A-65DC-1AB2-A0C3-D79FB265E26B}"/>
              </a:ext>
            </a:extLst>
          </p:cNvPr>
          <p:cNvSpPr txBox="1"/>
          <p:nvPr/>
        </p:nvSpPr>
        <p:spPr>
          <a:xfrm>
            <a:off x="7485464" y="5441607"/>
            <a:ext cx="1854995" cy="600164"/>
          </a:xfrm>
          <a:prstGeom prst="rect">
            <a:avLst/>
          </a:prstGeom>
          <a:noFill/>
        </p:spPr>
        <p:txBody>
          <a:bodyPr wrap="none" rtlCol="0">
            <a:spAutoFit/>
          </a:bodyPr>
          <a:lstStyle/>
          <a:p>
            <a:r>
              <a:rPr lang="en-GB" sz="1100" dirty="0">
                <a:solidFill>
                  <a:schemeClr val="bg1"/>
                </a:solidFill>
              </a:rPr>
              <a:t>2</a:t>
            </a:r>
            <a:r>
              <a:rPr lang="en-GB" sz="1100" baseline="30000" dirty="0">
                <a:solidFill>
                  <a:schemeClr val="bg1"/>
                </a:solidFill>
              </a:rPr>
              <a:t>nd</a:t>
            </a:r>
            <a:r>
              <a:rPr lang="en-GB" sz="1100" dirty="0">
                <a:solidFill>
                  <a:schemeClr val="bg1"/>
                </a:solidFill>
              </a:rPr>
              <a:t> point of escalation is </a:t>
            </a:r>
            <a:br>
              <a:rPr lang="en-GB" sz="1100" dirty="0">
                <a:solidFill>
                  <a:schemeClr val="bg1"/>
                </a:solidFill>
              </a:rPr>
            </a:br>
            <a:r>
              <a:rPr lang="en-GB" sz="1100" b="1" dirty="0">
                <a:solidFill>
                  <a:schemeClr val="bg1"/>
                </a:solidFill>
              </a:rPr>
              <a:t>Hayley Joynson</a:t>
            </a:r>
          </a:p>
          <a:p>
            <a:r>
              <a:rPr lang="en-GB" sz="1100" dirty="0">
                <a:solidFill>
                  <a:schemeClr val="bg1"/>
                </a:solidFill>
              </a:rPr>
              <a:t>Head of Minor Connections</a:t>
            </a:r>
          </a:p>
        </p:txBody>
      </p:sp>
      <p:sp>
        <p:nvSpPr>
          <p:cNvPr id="26" name="TextBox 25">
            <a:extLst>
              <a:ext uri="{FF2B5EF4-FFF2-40B4-BE49-F238E27FC236}">
                <a16:creationId xmlns:a16="http://schemas.microsoft.com/office/drawing/2014/main" id="{C7C529E5-20A3-5CB9-882F-D9C2124EC8B2}"/>
              </a:ext>
            </a:extLst>
          </p:cNvPr>
          <p:cNvSpPr txBox="1"/>
          <p:nvPr/>
        </p:nvSpPr>
        <p:spPr>
          <a:xfrm>
            <a:off x="7521347" y="6089468"/>
            <a:ext cx="1941557" cy="600164"/>
          </a:xfrm>
          <a:prstGeom prst="rect">
            <a:avLst/>
          </a:prstGeom>
          <a:noFill/>
        </p:spPr>
        <p:txBody>
          <a:bodyPr wrap="none" rtlCol="0">
            <a:spAutoFit/>
          </a:bodyPr>
          <a:lstStyle/>
          <a:p>
            <a:r>
              <a:rPr lang="en-GB" sz="1100">
                <a:solidFill>
                  <a:schemeClr val="bg1"/>
                </a:solidFill>
              </a:rPr>
              <a:t>3rd point of escalation is </a:t>
            </a:r>
            <a:br>
              <a:rPr lang="en-GB" sz="1100">
                <a:solidFill>
                  <a:schemeClr val="bg1"/>
                </a:solidFill>
              </a:rPr>
            </a:br>
            <a:r>
              <a:rPr lang="en-GB" sz="1100" b="1">
                <a:solidFill>
                  <a:schemeClr val="bg1"/>
                </a:solidFill>
              </a:rPr>
              <a:t>Andrew Scott</a:t>
            </a:r>
          </a:p>
          <a:p>
            <a:r>
              <a:rPr lang="en-GB" sz="1100">
                <a:solidFill>
                  <a:schemeClr val="bg1"/>
                </a:solidFill>
              </a:rPr>
              <a:t>Director of Customer Service</a:t>
            </a:r>
          </a:p>
        </p:txBody>
      </p:sp>
      <p:sp>
        <p:nvSpPr>
          <p:cNvPr id="30" name="TextBox 29">
            <a:extLst>
              <a:ext uri="{FF2B5EF4-FFF2-40B4-BE49-F238E27FC236}">
                <a16:creationId xmlns:a16="http://schemas.microsoft.com/office/drawing/2014/main" id="{F20A0F6F-39AA-B6B1-006C-7AAD7434811D}"/>
              </a:ext>
            </a:extLst>
          </p:cNvPr>
          <p:cNvSpPr txBox="1"/>
          <p:nvPr/>
        </p:nvSpPr>
        <p:spPr>
          <a:xfrm>
            <a:off x="7428280" y="1444326"/>
            <a:ext cx="8463062" cy="338554"/>
          </a:xfrm>
          <a:prstGeom prst="rect">
            <a:avLst/>
          </a:prstGeom>
          <a:noFill/>
        </p:spPr>
        <p:txBody>
          <a:bodyPr wrap="square">
            <a:spAutoFit/>
          </a:bodyPr>
          <a:lstStyle/>
          <a:p>
            <a:r>
              <a:rPr lang="en-GB" sz="1600" b="1">
                <a:solidFill>
                  <a:schemeClr val="bg1"/>
                </a:solidFill>
              </a:rPr>
              <a:t>Responsible for   </a:t>
            </a:r>
          </a:p>
        </p:txBody>
      </p:sp>
      <p:pic>
        <p:nvPicPr>
          <p:cNvPr id="7" name="Picture 6">
            <a:extLst>
              <a:ext uri="{FF2B5EF4-FFF2-40B4-BE49-F238E27FC236}">
                <a16:creationId xmlns:a16="http://schemas.microsoft.com/office/drawing/2014/main" id="{49B5E59E-2651-DFEB-45CD-BF345CA3A81A}"/>
              </a:ext>
            </a:extLst>
          </p:cNvPr>
          <p:cNvPicPr>
            <a:picLocks noChangeAspect="1"/>
          </p:cNvPicPr>
          <p:nvPr/>
        </p:nvPicPr>
        <p:blipFill>
          <a:blip r:embed="rId3"/>
          <a:stretch>
            <a:fillRect/>
          </a:stretch>
        </p:blipFill>
        <p:spPr>
          <a:xfrm>
            <a:off x="9962804" y="20598"/>
            <a:ext cx="2156643" cy="1585767"/>
          </a:xfrm>
          <a:prstGeom prst="rect">
            <a:avLst/>
          </a:prstGeom>
        </p:spPr>
      </p:pic>
      <p:sp>
        <p:nvSpPr>
          <p:cNvPr id="29" name="TextBox 28">
            <a:extLst>
              <a:ext uri="{FF2B5EF4-FFF2-40B4-BE49-F238E27FC236}">
                <a16:creationId xmlns:a16="http://schemas.microsoft.com/office/drawing/2014/main" id="{23510E93-753C-B521-501D-3C6739C9A6B3}"/>
              </a:ext>
            </a:extLst>
          </p:cNvPr>
          <p:cNvSpPr txBox="1"/>
          <p:nvPr/>
        </p:nvSpPr>
        <p:spPr>
          <a:xfrm>
            <a:off x="7469776" y="1835232"/>
            <a:ext cx="4190035" cy="1938992"/>
          </a:xfrm>
          <a:prstGeom prst="rect">
            <a:avLst/>
          </a:prstGeom>
          <a:noFill/>
        </p:spPr>
        <p:txBody>
          <a:bodyPr wrap="square" rtlCol="0">
            <a:spAutoFit/>
          </a:bodyPr>
          <a:lstStyle/>
          <a:p>
            <a:pPr marL="285750" indent="-285750">
              <a:buFont typeface="Wingdings" panose="05000000000000000000" pitchFamily="2" charset="2"/>
              <a:buChar char="§"/>
            </a:pPr>
            <a:r>
              <a:rPr lang="en-GB" sz="1200">
                <a:solidFill>
                  <a:schemeClr val="bg1"/>
                </a:solidFill>
              </a:rPr>
              <a:t>Managing our Connections Service Centre for all customer applications   </a:t>
            </a:r>
          </a:p>
          <a:p>
            <a:pPr marL="285750" indent="-285750">
              <a:buFont typeface="Wingdings" panose="05000000000000000000" pitchFamily="2" charset="2"/>
              <a:buChar char="§"/>
            </a:pPr>
            <a:r>
              <a:rPr lang="en-GB" sz="1200">
                <a:solidFill>
                  <a:schemeClr val="bg1"/>
                </a:solidFill>
              </a:rPr>
              <a:t>Assists our Minor Connections Customers throughout their journey from application all the way through to the delivery of the project   </a:t>
            </a:r>
          </a:p>
          <a:p>
            <a:pPr marL="285750" indent="-285750">
              <a:buFont typeface="Wingdings" panose="05000000000000000000" pitchFamily="2" charset="2"/>
              <a:buChar char="§"/>
            </a:pPr>
            <a:r>
              <a:rPr lang="en-GB" sz="1200">
                <a:solidFill>
                  <a:schemeClr val="bg1"/>
                </a:solidFill>
              </a:rPr>
              <a:t>Process acceptances and payments for connections quotes   </a:t>
            </a:r>
          </a:p>
          <a:p>
            <a:pPr marL="285750" indent="-285750">
              <a:buFont typeface="Wingdings" panose="05000000000000000000" pitchFamily="2" charset="2"/>
              <a:buChar char="§"/>
            </a:pPr>
            <a:r>
              <a:rPr lang="en-GB" sz="1200">
                <a:solidFill>
                  <a:schemeClr val="bg1"/>
                </a:solidFill>
              </a:rPr>
              <a:t>Drives the development for self service and automation of quoting   </a:t>
            </a:r>
          </a:p>
          <a:p>
            <a:pPr marL="285750" indent="-285750">
              <a:buFont typeface="Wingdings" panose="05000000000000000000" pitchFamily="2" charset="2"/>
              <a:buChar char="§"/>
            </a:pPr>
            <a:r>
              <a:rPr lang="en-GB" sz="1200">
                <a:solidFill>
                  <a:schemeClr val="bg1"/>
                </a:solidFill>
              </a:rPr>
              <a:t>Manages the financial closure of projects</a:t>
            </a:r>
          </a:p>
        </p:txBody>
      </p:sp>
      <p:cxnSp>
        <p:nvCxnSpPr>
          <p:cNvPr id="2" name="Straight Connector 1">
            <a:extLst>
              <a:ext uri="{FF2B5EF4-FFF2-40B4-BE49-F238E27FC236}">
                <a16:creationId xmlns:a16="http://schemas.microsoft.com/office/drawing/2014/main" id="{295B010A-DFA8-3A96-B12F-CA8DCE76B781}"/>
              </a:ext>
            </a:extLst>
          </p:cNvPr>
          <p:cNvCxnSpPr>
            <a:cxnSpLocks/>
          </p:cNvCxnSpPr>
          <p:nvPr/>
        </p:nvCxnSpPr>
        <p:spPr>
          <a:xfrm>
            <a:off x="346333" y="2991705"/>
            <a:ext cx="2956902" cy="19413"/>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 name="Straight Connector 2">
            <a:extLst>
              <a:ext uri="{FF2B5EF4-FFF2-40B4-BE49-F238E27FC236}">
                <a16:creationId xmlns:a16="http://schemas.microsoft.com/office/drawing/2014/main" id="{F04DED77-5C05-398A-F2BC-7AEACE44AFD2}"/>
              </a:ext>
            </a:extLst>
          </p:cNvPr>
          <p:cNvCxnSpPr>
            <a:cxnSpLocks/>
          </p:cNvCxnSpPr>
          <p:nvPr/>
        </p:nvCxnSpPr>
        <p:spPr>
          <a:xfrm>
            <a:off x="3622289" y="3011118"/>
            <a:ext cx="3070984"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B3DA304B-A98B-5A33-A93B-6E4147F3E503}"/>
              </a:ext>
            </a:extLst>
          </p:cNvPr>
          <p:cNvSpPr txBox="1"/>
          <p:nvPr/>
        </p:nvSpPr>
        <p:spPr>
          <a:xfrm>
            <a:off x="1329130" y="1566299"/>
            <a:ext cx="1431417" cy="338554"/>
          </a:xfrm>
          <a:prstGeom prst="rect">
            <a:avLst/>
          </a:prstGeom>
          <a:noFill/>
        </p:spPr>
        <p:txBody>
          <a:bodyPr wrap="none" rtlCol="0">
            <a:spAutoFit/>
          </a:bodyPr>
          <a:lstStyle/>
          <a:p>
            <a:r>
              <a:rPr lang="en-GB" sz="1600" b="1"/>
              <a:t>Jacob Coates</a:t>
            </a:r>
          </a:p>
        </p:txBody>
      </p:sp>
      <p:sp>
        <p:nvSpPr>
          <p:cNvPr id="14" name="TextBox 13">
            <a:extLst>
              <a:ext uri="{FF2B5EF4-FFF2-40B4-BE49-F238E27FC236}">
                <a16:creationId xmlns:a16="http://schemas.microsoft.com/office/drawing/2014/main" id="{282D6D10-0343-DF05-8452-95B6E6926F62}"/>
              </a:ext>
            </a:extLst>
          </p:cNvPr>
          <p:cNvSpPr txBox="1"/>
          <p:nvPr/>
        </p:nvSpPr>
        <p:spPr>
          <a:xfrm>
            <a:off x="1329130" y="1814738"/>
            <a:ext cx="2170939" cy="646331"/>
          </a:xfrm>
          <a:prstGeom prst="rect">
            <a:avLst/>
          </a:prstGeom>
          <a:noFill/>
        </p:spPr>
        <p:txBody>
          <a:bodyPr wrap="square" rtlCol="0">
            <a:spAutoFit/>
          </a:bodyPr>
          <a:lstStyle/>
          <a:p>
            <a:r>
              <a:rPr lang="en-GB" sz="1200" b="1"/>
              <a:t>Decarbonisation Application and Workforce Planning Performance Manager</a:t>
            </a:r>
          </a:p>
        </p:txBody>
      </p:sp>
      <p:sp>
        <p:nvSpPr>
          <p:cNvPr id="21" name="TextBox 20">
            <a:extLst>
              <a:ext uri="{FF2B5EF4-FFF2-40B4-BE49-F238E27FC236}">
                <a16:creationId xmlns:a16="http://schemas.microsoft.com/office/drawing/2014/main" id="{E95B661C-B634-2066-8F5D-2BFC89D5D892}"/>
              </a:ext>
            </a:extLst>
          </p:cNvPr>
          <p:cNvSpPr txBox="1"/>
          <p:nvPr/>
        </p:nvSpPr>
        <p:spPr>
          <a:xfrm>
            <a:off x="1343525" y="2476641"/>
            <a:ext cx="2156545" cy="253916"/>
          </a:xfrm>
          <a:prstGeom prst="rect">
            <a:avLst/>
          </a:prstGeom>
          <a:noFill/>
        </p:spPr>
        <p:txBody>
          <a:bodyPr wrap="square" rtlCol="0">
            <a:spAutoFit/>
          </a:bodyPr>
          <a:lstStyle/>
          <a:p>
            <a:r>
              <a:rPr lang="en-GB" sz="1050">
                <a:solidFill>
                  <a:schemeClr val="accent1">
                    <a:lumMod val="75000"/>
                  </a:schemeClr>
                </a:solidFill>
              </a:rPr>
              <a:t>Jacob.coates@sse.com</a:t>
            </a:r>
          </a:p>
        </p:txBody>
      </p:sp>
      <p:sp>
        <p:nvSpPr>
          <p:cNvPr id="27" name="TextBox 26">
            <a:extLst>
              <a:ext uri="{FF2B5EF4-FFF2-40B4-BE49-F238E27FC236}">
                <a16:creationId xmlns:a16="http://schemas.microsoft.com/office/drawing/2014/main" id="{970372CB-785F-05AE-36A2-FF160894C645}"/>
              </a:ext>
            </a:extLst>
          </p:cNvPr>
          <p:cNvSpPr txBox="1"/>
          <p:nvPr/>
        </p:nvSpPr>
        <p:spPr>
          <a:xfrm>
            <a:off x="4744880" y="1566299"/>
            <a:ext cx="1952779" cy="338554"/>
          </a:xfrm>
          <a:prstGeom prst="rect">
            <a:avLst/>
          </a:prstGeom>
          <a:noFill/>
        </p:spPr>
        <p:txBody>
          <a:bodyPr wrap="none" rtlCol="0">
            <a:spAutoFit/>
          </a:bodyPr>
          <a:lstStyle/>
          <a:p>
            <a:r>
              <a:rPr lang="en-GB" sz="1600" b="1"/>
              <a:t>Michael Hammond</a:t>
            </a:r>
          </a:p>
        </p:txBody>
      </p:sp>
      <p:sp>
        <p:nvSpPr>
          <p:cNvPr id="28" name="TextBox 27">
            <a:extLst>
              <a:ext uri="{FF2B5EF4-FFF2-40B4-BE49-F238E27FC236}">
                <a16:creationId xmlns:a16="http://schemas.microsoft.com/office/drawing/2014/main" id="{BAF2F315-3B0A-193F-D7E3-8C943CABBF3F}"/>
              </a:ext>
            </a:extLst>
          </p:cNvPr>
          <p:cNvSpPr txBox="1"/>
          <p:nvPr/>
        </p:nvSpPr>
        <p:spPr>
          <a:xfrm>
            <a:off x="4744880" y="1814738"/>
            <a:ext cx="2373575" cy="461665"/>
          </a:xfrm>
          <a:prstGeom prst="rect">
            <a:avLst/>
          </a:prstGeom>
          <a:noFill/>
        </p:spPr>
        <p:txBody>
          <a:bodyPr wrap="square" rtlCol="0">
            <a:spAutoFit/>
          </a:bodyPr>
          <a:lstStyle/>
          <a:p>
            <a:r>
              <a:rPr lang="en-GB" sz="1200" b="1"/>
              <a:t>Minor Connections Design Manager</a:t>
            </a:r>
          </a:p>
        </p:txBody>
      </p:sp>
      <p:sp>
        <p:nvSpPr>
          <p:cNvPr id="31" name="TextBox 30">
            <a:extLst>
              <a:ext uri="{FF2B5EF4-FFF2-40B4-BE49-F238E27FC236}">
                <a16:creationId xmlns:a16="http://schemas.microsoft.com/office/drawing/2014/main" id="{DEE9E668-DF7E-DE21-35A6-804D34A133D2}"/>
              </a:ext>
            </a:extLst>
          </p:cNvPr>
          <p:cNvSpPr txBox="1"/>
          <p:nvPr/>
        </p:nvSpPr>
        <p:spPr>
          <a:xfrm>
            <a:off x="4759275" y="2476641"/>
            <a:ext cx="2156545" cy="253916"/>
          </a:xfrm>
          <a:prstGeom prst="rect">
            <a:avLst/>
          </a:prstGeom>
          <a:noFill/>
        </p:spPr>
        <p:txBody>
          <a:bodyPr wrap="square" rtlCol="0">
            <a:spAutoFit/>
          </a:bodyPr>
          <a:lstStyle/>
          <a:p>
            <a:r>
              <a:rPr lang="en-GB" sz="1050">
                <a:solidFill>
                  <a:schemeClr val="accent1">
                    <a:lumMod val="75000"/>
                  </a:schemeClr>
                </a:solidFill>
              </a:rPr>
              <a:t>michael.hammond@sse.com</a:t>
            </a:r>
          </a:p>
        </p:txBody>
      </p:sp>
      <p:sp>
        <p:nvSpPr>
          <p:cNvPr id="35" name="TextBox 34">
            <a:extLst>
              <a:ext uri="{FF2B5EF4-FFF2-40B4-BE49-F238E27FC236}">
                <a16:creationId xmlns:a16="http://schemas.microsoft.com/office/drawing/2014/main" id="{3FD612E0-7448-25C4-7708-F7831C92051F}"/>
              </a:ext>
            </a:extLst>
          </p:cNvPr>
          <p:cNvSpPr txBox="1"/>
          <p:nvPr/>
        </p:nvSpPr>
        <p:spPr>
          <a:xfrm>
            <a:off x="3553283" y="3122362"/>
            <a:ext cx="1635319" cy="338554"/>
          </a:xfrm>
          <a:prstGeom prst="rect">
            <a:avLst/>
          </a:prstGeom>
          <a:noFill/>
        </p:spPr>
        <p:txBody>
          <a:bodyPr wrap="none" rtlCol="0">
            <a:spAutoFit/>
          </a:bodyPr>
          <a:lstStyle/>
          <a:p>
            <a:r>
              <a:rPr lang="en-GB" sz="1600" b="1"/>
              <a:t>Gemma Overall</a:t>
            </a:r>
          </a:p>
        </p:txBody>
      </p:sp>
      <p:sp>
        <p:nvSpPr>
          <p:cNvPr id="36" name="TextBox 35">
            <a:extLst>
              <a:ext uri="{FF2B5EF4-FFF2-40B4-BE49-F238E27FC236}">
                <a16:creationId xmlns:a16="http://schemas.microsoft.com/office/drawing/2014/main" id="{EE09B0D9-B0EB-7F23-CF66-CB56F7C79D21}"/>
              </a:ext>
            </a:extLst>
          </p:cNvPr>
          <p:cNvSpPr txBox="1"/>
          <p:nvPr/>
        </p:nvSpPr>
        <p:spPr>
          <a:xfrm>
            <a:off x="3553283" y="3370801"/>
            <a:ext cx="2373575" cy="461665"/>
          </a:xfrm>
          <a:prstGeom prst="rect">
            <a:avLst/>
          </a:prstGeom>
          <a:noFill/>
        </p:spPr>
        <p:txBody>
          <a:bodyPr wrap="square" rtlCol="0">
            <a:spAutoFit/>
          </a:bodyPr>
          <a:lstStyle/>
          <a:p>
            <a:r>
              <a:rPr lang="en-GB" sz="1200" b="1"/>
              <a:t>Minor Connections Financial Reconciliation Manager</a:t>
            </a:r>
          </a:p>
        </p:txBody>
      </p:sp>
      <p:sp>
        <p:nvSpPr>
          <p:cNvPr id="37" name="TextBox 36">
            <a:extLst>
              <a:ext uri="{FF2B5EF4-FFF2-40B4-BE49-F238E27FC236}">
                <a16:creationId xmlns:a16="http://schemas.microsoft.com/office/drawing/2014/main" id="{D79E5ED2-163A-CF5F-4A4A-329E9A49AF3E}"/>
              </a:ext>
            </a:extLst>
          </p:cNvPr>
          <p:cNvSpPr txBox="1"/>
          <p:nvPr/>
        </p:nvSpPr>
        <p:spPr>
          <a:xfrm>
            <a:off x="3567678" y="4032704"/>
            <a:ext cx="2156545" cy="253916"/>
          </a:xfrm>
          <a:prstGeom prst="rect">
            <a:avLst/>
          </a:prstGeom>
          <a:noFill/>
        </p:spPr>
        <p:txBody>
          <a:bodyPr wrap="square" rtlCol="0">
            <a:spAutoFit/>
          </a:bodyPr>
          <a:lstStyle/>
          <a:p>
            <a:r>
              <a:rPr lang="en-GB" sz="1050">
                <a:solidFill>
                  <a:schemeClr val="accent1">
                    <a:lumMod val="75000"/>
                  </a:schemeClr>
                </a:solidFill>
              </a:rPr>
              <a:t>gemma.overall@sse.com</a:t>
            </a:r>
          </a:p>
        </p:txBody>
      </p:sp>
      <p:cxnSp>
        <p:nvCxnSpPr>
          <p:cNvPr id="41" name="Straight Connector 40">
            <a:extLst>
              <a:ext uri="{FF2B5EF4-FFF2-40B4-BE49-F238E27FC236}">
                <a16:creationId xmlns:a16="http://schemas.microsoft.com/office/drawing/2014/main" id="{C7CAB279-F446-F7A0-83F8-B0EE240A7CD0}"/>
              </a:ext>
            </a:extLst>
          </p:cNvPr>
          <p:cNvCxnSpPr>
            <a:cxnSpLocks/>
          </p:cNvCxnSpPr>
          <p:nvPr/>
        </p:nvCxnSpPr>
        <p:spPr>
          <a:xfrm>
            <a:off x="2520395" y="4556349"/>
            <a:ext cx="2956902" cy="19413"/>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E8CCB599-238A-693B-F0DD-5180724A49B3}"/>
              </a:ext>
            </a:extLst>
          </p:cNvPr>
          <p:cNvSpPr txBox="1"/>
          <p:nvPr/>
        </p:nvSpPr>
        <p:spPr>
          <a:xfrm>
            <a:off x="4765055" y="2680911"/>
            <a:ext cx="1987062" cy="261610"/>
          </a:xfrm>
          <a:prstGeom prst="rect">
            <a:avLst/>
          </a:prstGeom>
          <a:noFill/>
        </p:spPr>
        <p:txBody>
          <a:bodyPr wrap="square" rtlCol="0">
            <a:spAutoFit/>
          </a:bodyPr>
          <a:lstStyle/>
          <a:p>
            <a:r>
              <a:rPr lang="en-GB" sz="1100">
                <a:solidFill>
                  <a:schemeClr val="accent1">
                    <a:lumMod val="75000"/>
                  </a:schemeClr>
                </a:solidFill>
              </a:rPr>
              <a:t>07443 183350</a:t>
            </a:r>
          </a:p>
        </p:txBody>
      </p:sp>
      <p:pic>
        <p:nvPicPr>
          <p:cNvPr id="44" name="Picture 43">
            <a:extLst>
              <a:ext uri="{FF2B5EF4-FFF2-40B4-BE49-F238E27FC236}">
                <a16:creationId xmlns:a16="http://schemas.microsoft.com/office/drawing/2014/main" id="{7697DCC5-5A35-96A7-DB2E-A52B89204F3B}"/>
              </a:ext>
            </a:extLst>
          </p:cNvPr>
          <p:cNvPicPr>
            <a:picLocks noChangeAspect="1"/>
          </p:cNvPicPr>
          <p:nvPr/>
        </p:nvPicPr>
        <p:blipFill>
          <a:blip r:embed="rId4"/>
          <a:stretch>
            <a:fillRect/>
          </a:stretch>
        </p:blipFill>
        <p:spPr>
          <a:xfrm>
            <a:off x="3730715" y="1662479"/>
            <a:ext cx="981212" cy="1200318"/>
          </a:xfrm>
          <a:prstGeom prst="rect">
            <a:avLst/>
          </a:prstGeom>
        </p:spPr>
      </p:pic>
      <p:sp>
        <p:nvSpPr>
          <p:cNvPr id="45" name="TextBox 44">
            <a:extLst>
              <a:ext uri="{FF2B5EF4-FFF2-40B4-BE49-F238E27FC236}">
                <a16:creationId xmlns:a16="http://schemas.microsoft.com/office/drawing/2014/main" id="{809B2697-EA38-6C7E-A017-E1AFAA0E65D7}"/>
              </a:ext>
            </a:extLst>
          </p:cNvPr>
          <p:cNvSpPr txBox="1"/>
          <p:nvPr/>
        </p:nvSpPr>
        <p:spPr>
          <a:xfrm>
            <a:off x="3577259" y="4229548"/>
            <a:ext cx="1987062" cy="261610"/>
          </a:xfrm>
          <a:prstGeom prst="rect">
            <a:avLst/>
          </a:prstGeom>
          <a:noFill/>
        </p:spPr>
        <p:txBody>
          <a:bodyPr wrap="square" rtlCol="0">
            <a:spAutoFit/>
          </a:bodyPr>
          <a:lstStyle/>
          <a:p>
            <a:r>
              <a:rPr lang="en-GB" sz="1100">
                <a:solidFill>
                  <a:schemeClr val="accent1">
                    <a:lumMod val="75000"/>
                  </a:schemeClr>
                </a:solidFill>
              </a:rPr>
              <a:t>07721 505094</a:t>
            </a:r>
          </a:p>
        </p:txBody>
      </p:sp>
      <p:pic>
        <p:nvPicPr>
          <p:cNvPr id="47" name="Picture 46">
            <a:extLst>
              <a:ext uri="{FF2B5EF4-FFF2-40B4-BE49-F238E27FC236}">
                <a16:creationId xmlns:a16="http://schemas.microsoft.com/office/drawing/2014/main" id="{E4630952-9EDD-BD6B-E74D-5EF60A966226}"/>
              </a:ext>
            </a:extLst>
          </p:cNvPr>
          <p:cNvPicPr>
            <a:picLocks noChangeAspect="1"/>
          </p:cNvPicPr>
          <p:nvPr/>
        </p:nvPicPr>
        <p:blipFill>
          <a:blip r:embed="rId5"/>
          <a:stretch>
            <a:fillRect/>
          </a:stretch>
        </p:blipFill>
        <p:spPr>
          <a:xfrm>
            <a:off x="2502093" y="3232307"/>
            <a:ext cx="981212" cy="1200318"/>
          </a:xfrm>
          <a:prstGeom prst="rect">
            <a:avLst/>
          </a:prstGeom>
        </p:spPr>
      </p:pic>
      <p:pic>
        <p:nvPicPr>
          <p:cNvPr id="16" name="Picture 15">
            <a:extLst>
              <a:ext uri="{FF2B5EF4-FFF2-40B4-BE49-F238E27FC236}">
                <a16:creationId xmlns:a16="http://schemas.microsoft.com/office/drawing/2014/main" id="{62761EDC-937A-6A12-E921-0EF40AA75C23}"/>
              </a:ext>
            </a:extLst>
          </p:cNvPr>
          <p:cNvPicPr>
            <a:picLocks noChangeAspect="1"/>
          </p:cNvPicPr>
          <p:nvPr/>
        </p:nvPicPr>
        <p:blipFill>
          <a:blip r:embed="rId6"/>
          <a:stretch>
            <a:fillRect/>
          </a:stretch>
        </p:blipFill>
        <p:spPr>
          <a:xfrm>
            <a:off x="333093" y="1655432"/>
            <a:ext cx="1037308" cy="1214411"/>
          </a:xfrm>
          <a:prstGeom prst="rect">
            <a:avLst/>
          </a:prstGeom>
        </p:spPr>
      </p:pic>
    </p:spTree>
    <p:extLst>
      <p:ext uri="{BB962C8B-B14F-4D97-AF65-F5344CB8AC3E}">
        <p14:creationId xmlns:p14="http://schemas.microsoft.com/office/powerpoint/2010/main" val="2997641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D77918A-1425-026E-9884-92E6ABAA0E1F}"/>
              </a:ext>
            </a:extLst>
          </p:cNvPr>
          <p:cNvSpPr>
            <a:spLocks noGrp="1"/>
          </p:cNvSpPr>
          <p:nvPr>
            <p:ph type="sldNum" sz="quarter" idx="12"/>
          </p:nvPr>
        </p:nvSpPr>
        <p:spPr>
          <a:xfrm>
            <a:off x="-2278461" y="6425119"/>
            <a:ext cx="2743200" cy="365125"/>
          </a:xfrm>
        </p:spPr>
        <p:txBody>
          <a:bodyPr/>
          <a:lstStyle/>
          <a:p>
            <a:fld id="{F4BD0E93-1066-4646-AD4C-8C9E524FF531}" type="slidenum">
              <a:rPr lang="en-GB" smtClean="0"/>
              <a:t>15</a:t>
            </a:fld>
            <a:endParaRPr lang="en-GB"/>
          </a:p>
        </p:txBody>
      </p:sp>
      <p:sp>
        <p:nvSpPr>
          <p:cNvPr id="6" name="Rectangle 5">
            <a:extLst>
              <a:ext uri="{FF2B5EF4-FFF2-40B4-BE49-F238E27FC236}">
                <a16:creationId xmlns:a16="http://schemas.microsoft.com/office/drawing/2014/main" id="{FB80C437-2089-EA0D-7C3A-9F4E52AEFB0C}"/>
              </a:ext>
            </a:extLst>
          </p:cNvPr>
          <p:cNvSpPr/>
          <p:nvPr/>
        </p:nvSpPr>
        <p:spPr>
          <a:xfrm>
            <a:off x="7318749" y="0"/>
            <a:ext cx="4901646" cy="6858000"/>
          </a:xfrm>
          <a:prstGeom prst="rect">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11" name="Rectangle 10">
            <a:extLst>
              <a:ext uri="{FF2B5EF4-FFF2-40B4-BE49-F238E27FC236}">
                <a16:creationId xmlns:a16="http://schemas.microsoft.com/office/drawing/2014/main" id="{DF76473B-962D-36D8-6F87-F643D65AB80F}"/>
              </a:ext>
            </a:extLst>
          </p:cNvPr>
          <p:cNvSpPr/>
          <p:nvPr/>
        </p:nvSpPr>
        <p:spPr>
          <a:xfrm>
            <a:off x="9993729" y="1465268"/>
            <a:ext cx="600892" cy="101031"/>
          </a:xfrm>
          <a:prstGeom prst="rect">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00659C05-C4D9-246E-E7C6-6889A0B235AF}"/>
              </a:ext>
            </a:extLst>
          </p:cNvPr>
          <p:cNvSpPr txBox="1"/>
          <p:nvPr/>
        </p:nvSpPr>
        <p:spPr>
          <a:xfrm>
            <a:off x="184409" y="60221"/>
            <a:ext cx="7232468" cy="523220"/>
          </a:xfrm>
          <a:prstGeom prst="rect">
            <a:avLst/>
          </a:prstGeom>
          <a:noFill/>
        </p:spPr>
        <p:txBody>
          <a:bodyPr wrap="square">
            <a:spAutoFit/>
          </a:bodyPr>
          <a:lstStyle/>
          <a:p>
            <a:r>
              <a:rPr lang="en-GB" sz="2800" b="1" dirty="0">
                <a:solidFill>
                  <a:schemeClr val="accent1"/>
                </a:solidFill>
                <a:latin typeface="+mj-lt"/>
              </a:rPr>
              <a:t>Design Managers</a:t>
            </a:r>
          </a:p>
        </p:txBody>
      </p:sp>
      <p:cxnSp>
        <p:nvCxnSpPr>
          <p:cNvPr id="17" name="Straight Connector 16">
            <a:extLst>
              <a:ext uri="{FF2B5EF4-FFF2-40B4-BE49-F238E27FC236}">
                <a16:creationId xmlns:a16="http://schemas.microsoft.com/office/drawing/2014/main" id="{6967C7A7-1D5F-3CF1-C797-06ED29E2D27B}"/>
              </a:ext>
            </a:extLst>
          </p:cNvPr>
          <p:cNvCxnSpPr>
            <a:cxnSpLocks/>
          </p:cNvCxnSpPr>
          <p:nvPr/>
        </p:nvCxnSpPr>
        <p:spPr>
          <a:xfrm>
            <a:off x="165954" y="3018511"/>
            <a:ext cx="3077209"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9A2541FD-0111-E0F5-DBAF-14A5B76AD8B7}"/>
              </a:ext>
            </a:extLst>
          </p:cNvPr>
          <p:cNvSpPr txBox="1"/>
          <p:nvPr/>
        </p:nvSpPr>
        <p:spPr>
          <a:xfrm>
            <a:off x="7407339" y="4317997"/>
            <a:ext cx="7232514" cy="338554"/>
          </a:xfrm>
          <a:prstGeom prst="rect">
            <a:avLst/>
          </a:prstGeom>
          <a:noFill/>
        </p:spPr>
        <p:txBody>
          <a:bodyPr wrap="square">
            <a:spAutoFit/>
          </a:bodyPr>
          <a:lstStyle/>
          <a:p>
            <a:r>
              <a:rPr lang="en-GB" sz="1600" b="1">
                <a:solidFill>
                  <a:schemeClr val="bg1"/>
                </a:solidFill>
              </a:rPr>
              <a:t>Points of escalation   </a:t>
            </a:r>
          </a:p>
        </p:txBody>
      </p:sp>
      <p:sp>
        <p:nvSpPr>
          <p:cNvPr id="12" name="Rectangle: Diagonal Corners Rounded 11">
            <a:extLst>
              <a:ext uri="{FF2B5EF4-FFF2-40B4-BE49-F238E27FC236}">
                <a16:creationId xmlns:a16="http://schemas.microsoft.com/office/drawing/2014/main" id="{A1961197-5962-C806-C4CB-E2352821B23A}"/>
              </a:ext>
            </a:extLst>
          </p:cNvPr>
          <p:cNvSpPr/>
          <p:nvPr/>
        </p:nvSpPr>
        <p:spPr>
          <a:xfrm>
            <a:off x="7502106" y="4789968"/>
            <a:ext cx="4432177" cy="559142"/>
          </a:xfrm>
          <a:prstGeom prst="round2DiagRect">
            <a:avLst/>
          </a:prstGeom>
          <a:solidFill>
            <a:srgbClr val="8CB0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Diagonal Corners Rounded 14">
            <a:extLst>
              <a:ext uri="{FF2B5EF4-FFF2-40B4-BE49-F238E27FC236}">
                <a16:creationId xmlns:a16="http://schemas.microsoft.com/office/drawing/2014/main" id="{95F289E3-18F4-7E93-8DBF-BF67DE2BC716}"/>
              </a:ext>
            </a:extLst>
          </p:cNvPr>
          <p:cNvSpPr/>
          <p:nvPr/>
        </p:nvSpPr>
        <p:spPr>
          <a:xfrm>
            <a:off x="7496260" y="5448845"/>
            <a:ext cx="4432177" cy="559142"/>
          </a:xfrm>
          <a:prstGeom prst="round2DiagRect">
            <a:avLst/>
          </a:prstGeom>
          <a:solidFill>
            <a:srgbClr val="668B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Diagonal Corners Rounded 19">
            <a:extLst>
              <a:ext uri="{FF2B5EF4-FFF2-40B4-BE49-F238E27FC236}">
                <a16:creationId xmlns:a16="http://schemas.microsoft.com/office/drawing/2014/main" id="{443B5090-FC94-B56D-32E7-22A5C3D5D796}"/>
              </a:ext>
            </a:extLst>
          </p:cNvPr>
          <p:cNvSpPr/>
          <p:nvPr/>
        </p:nvSpPr>
        <p:spPr>
          <a:xfrm>
            <a:off x="7502106" y="6105046"/>
            <a:ext cx="4432177" cy="559142"/>
          </a:xfrm>
          <a:prstGeom prst="round2DiagRect">
            <a:avLst/>
          </a:prstGeom>
          <a:solidFill>
            <a:srgbClr val="406E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Down 22">
            <a:extLst>
              <a:ext uri="{FF2B5EF4-FFF2-40B4-BE49-F238E27FC236}">
                <a16:creationId xmlns:a16="http://schemas.microsoft.com/office/drawing/2014/main" id="{59C1F272-8F75-1AFF-D294-38C2B77CEAEF}"/>
              </a:ext>
            </a:extLst>
          </p:cNvPr>
          <p:cNvSpPr/>
          <p:nvPr/>
        </p:nvSpPr>
        <p:spPr>
          <a:xfrm>
            <a:off x="11005198" y="4715109"/>
            <a:ext cx="476464" cy="1824283"/>
          </a:xfrm>
          <a:prstGeom prst="downArrow">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23760159-BF6A-190F-E128-90A02FDCBA9C}"/>
              </a:ext>
            </a:extLst>
          </p:cNvPr>
          <p:cNvSpPr txBox="1"/>
          <p:nvPr/>
        </p:nvSpPr>
        <p:spPr>
          <a:xfrm>
            <a:off x="7521347" y="4774516"/>
            <a:ext cx="1791260" cy="461665"/>
          </a:xfrm>
          <a:prstGeom prst="rect">
            <a:avLst/>
          </a:prstGeom>
          <a:noFill/>
        </p:spPr>
        <p:txBody>
          <a:bodyPr wrap="none" rtlCol="0">
            <a:spAutoFit/>
          </a:bodyPr>
          <a:lstStyle/>
          <a:p>
            <a:r>
              <a:rPr lang="en-GB" sz="1200">
                <a:solidFill>
                  <a:schemeClr val="bg1"/>
                </a:solidFill>
              </a:rPr>
              <a:t>1</a:t>
            </a:r>
            <a:r>
              <a:rPr lang="en-GB" sz="1200" baseline="30000">
                <a:solidFill>
                  <a:schemeClr val="bg1"/>
                </a:solidFill>
              </a:rPr>
              <a:t>st</a:t>
            </a:r>
            <a:r>
              <a:rPr lang="en-GB" sz="1200">
                <a:solidFill>
                  <a:schemeClr val="bg1"/>
                </a:solidFill>
              </a:rPr>
              <a:t> point of escalation is </a:t>
            </a:r>
            <a:br>
              <a:rPr lang="en-GB" sz="1200">
                <a:solidFill>
                  <a:schemeClr val="bg1"/>
                </a:solidFill>
              </a:rPr>
            </a:br>
            <a:r>
              <a:rPr lang="en-GB" sz="1200" b="1">
                <a:solidFill>
                  <a:schemeClr val="bg1"/>
                </a:solidFill>
              </a:rPr>
              <a:t>Design Mangers</a:t>
            </a:r>
          </a:p>
        </p:txBody>
      </p:sp>
      <p:sp>
        <p:nvSpPr>
          <p:cNvPr id="25" name="TextBox 24">
            <a:extLst>
              <a:ext uri="{FF2B5EF4-FFF2-40B4-BE49-F238E27FC236}">
                <a16:creationId xmlns:a16="http://schemas.microsoft.com/office/drawing/2014/main" id="{2FDE008A-65DC-1AB2-A0C3-D79FB265E26B}"/>
              </a:ext>
            </a:extLst>
          </p:cNvPr>
          <p:cNvSpPr txBox="1"/>
          <p:nvPr/>
        </p:nvSpPr>
        <p:spPr>
          <a:xfrm>
            <a:off x="7485464" y="5441607"/>
            <a:ext cx="3095719" cy="600164"/>
          </a:xfrm>
          <a:prstGeom prst="rect">
            <a:avLst/>
          </a:prstGeom>
          <a:noFill/>
        </p:spPr>
        <p:txBody>
          <a:bodyPr wrap="none" rtlCol="0">
            <a:spAutoFit/>
          </a:bodyPr>
          <a:lstStyle/>
          <a:p>
            <a:r>
              <a:rPr lang="en-GB" sz="1100">
                <a:solidFill>
                  <a:schemeClr val="bg1"/>
                </a:solidFill>
              </a:rPr>
              <a:t>2</a:t>
            </a:r>
            <a:r>
              <a:rPr lang="en-GB" sz="1100" baseline="30000">
                <a:solidFill>
                  <a:schemeClr val="bg1"/>
                </a:solidFill>
              </a:rPr>
              <a:t>nd</a:t>
            </a:r>
            <a:r>
              <a:rPr lang="en-GB" sz="1100">
                <a:solidFill>
                  <a:schemeClr val="bg1"/>
                </a:solidFill>
              </a:rPr>
              <a:t> point of escalation is </a:t>
            </a:r>
            <a:br>
              <a:rPr lang="en-GB" sz="1100">
                <a:solidFill>
                  <a:schemeClr val="bg1"/>
                </a:solidFill>
              </a:rPr>
            </a:br>
            <a:r>
              <a:rPr lang="en-GB" sz="1100" b="1">
                <a:solidFill>
                  <a:schemeClr val="bg1"/>
                </a:solidFill>
              </a:rPr>
              <a:t>Richard Mailer</a:t>
            </a:r>
          </a:p>
          <a:p>
            <a:r>
              <a:rPr lang="en-GB" sz="1100">
                <a:solidFill>
                  <a:schemeClr val="bg1"/>
                </a:solidFill>
              </a:rPr>
              <a:t>Head of Connections, Design &amp; Quotation SEPD</a:t>
            </a:r>
          </a:p>
        </p:txBody>
      </p:sp>
      <p:sp>
        <p:nvSpPr>
          <p:cNvPr id="26" name="TextBox 25">
            <a:extLst>
              <a:ext uri="{FF2B5EF4-FFF2-40B4-BE49-F238E27FC236}">
                <a16:creationId xmlns:a16="http://schemas.microsoft.com/office/drawing/2014/main" id="{C7C529E5-20A3-5CB9-882F-D9C2124EC8B2}"/>
              </a:ext>
            </a:extLst>
          </p:cNvPr>
          <p:cNvSpPr txBox="1"/>
          <p:nvPr/>
        </p:nvSpPr>
        <p:spPr>
          <a:xfrm>
            <a:off x="7521347" y="6089468"/>
            <a:ext cx="1941557" cy="600164"/>
          </a:xfrm>
          <a:prstGeom prst="rect">
            <a:avLst/>
          </a:prstGeom>
          <a:noFill/>
        </p:spPr>
        <p:txBody>
          <a:bodyPr wrap="none" rtlCol="0">
            <a:spAutoFit/>
          </a:bodyPr>
          <a:lstStyle/>
          <a:p>
            <a:r>
              <a:rPr lang="en-GB" sz="1100">
                <a:solidFill>
                  <a:schemeClr val="bg1"/>
                </a:solidFill>
              </a:rPr>
              <a:t>3rd point of escalation is </a:t>
            </a:r>
            <a:br>
              <a:rPr lang="en-GB" sz="1100">
                <a:solidFill>
                  <a:schemeClr val="bg1"/>
                </a:solidFill>
              </a:rPr>
            </a:br>
            <a:r>
              <a:rPr lang="en-GB" sz="1100" b="1">
                <a:solidFill>
                  <a:schemeClr val="bg1"/>
                </a:solidFill>
              </a:rPr>
              <a:t>Andrew Scott</a:t>
            </a:r>
          </a:p>
          <a:p>
            <a:r>
              <a:rPr lang="en-GB" sz="1100">
                <a:solidFill>
                  <a:schemeClr val="bg1"/>
                </a:solidFill>
              </a:rPr>
              <a:t>Director of Customer Service</a:t>
            </a:r>
          </a:p>
        </p:txBody>
      </p:sp>
      <p:sp>
        <p:nvSpPr>
          <p:cNvPr id="30" name="TextBox 29">
            <a:extLst>
              <a:ext uri="{FF2B5EF4-FFF2-40B4-BE49-F238E27FC236}">
                <a16:creationId xmlns:a16="http://schemas.microsoft.com/office/drawing/2014/main" id="{F20A0F6F-39AA-B6B1-006C-7AAD7434811D}"/>
              </a:ext>
            </a:extLst>
          </p:cNvPr>
          <p:cNvSpPr txBox="1"/>
          <p:nvPr/>
        </p:nvSpPr>
        <p:spPr>
          <a:xfrm>
            <a:off x="7407339" y="331016"/>
            <a:ext cx="8463062" cy="338554"/>
          </a:xfrm>
          <a:prstGeom prst="rect">
            <a:avLst/>
          </a:prstGeom>
          <a:noFill/>
        </p:spPr>
        <p:txBody>
          <a:bodyPr wrap="square">
            <a:spAutoFit/>
          </a:bodyPr>
          <a:lstStyle/>
          <a:p>
            <a:r>
              <a:rPr lang="en-GB" sz="1600" b="1" dirty="0">
                <a:solidFill>
                  <a:schemeClr val="bg1"/>
                </a:solidFill>
              </a:rPr>
              <a:t>Responsible for   </a:t>
            </a:r>
          </a:p>
        </p:txBody>
      </p:sp>
      <p:sp>
        <p:nvSpPr>
          <p:cNvPr id="29" name="TextBox 28">
            <a:extLst>
              <a:ext uri="{FF2B5EF4-FFF2-40B4-BE49-F238E27FC236}">
                <a16:creationId xmlns:a16="http://schemas.microsoft.com/office/drawing/2014/main" id="{23510E93-753C-B521-501D-3C6739C9A6B3}"/>
              </a:ext>
            </a:extLst>
          </p:cNvPr>
          <p:cNvSpPr txBox="1"/>
          <p:nvPr/>
        </p:nvSpPr>
        <p:spPr>
          <a:xfrm>
            <a:off x="7437135" y="802987"/>
            <a:ext cx="4190035" cy="830997"/>
          </a:xfrm>
          <a:prstGeom prst="rect">
            <a:avLst/>
          </a:prstGeom>
          <a:noFill/>
        </p:spPr>
        <p:txBody>
          <a:bodyPr wrap="square" rtlCol="0">
            <a:spAutoFit/>
          </a:bodyPr>
          <a:lstStyle/>
          <a:p>
            <a:pPr marL="285750" indent="-285750">
              <a:buFont typeface="Wingdings" panose="05000000000000000000" pitchFamily="2" charset="2"/>
              <a:buChar char="§"/>
            </a:pPr>
            <a:r>
              <a:rPr lang="en-GB" sz="1200" dirty="0">
                <a:solidFill>
                  <a:schemeClr val="bg1"/>
                </a:solidFill>
              </a:rPr>
              <a:t>Designing &amp; quoting required works for your connection  </a:t>
            </a:r>
          </a:p>
          <a:p>
            <a:pPr marL="285750" indent="-285750">
              <a:buFont typeface="Wingdings" panose="05000000000000000000" pitchFamily="2" charset="2"/>
              <a:buChar char="§"/>
            </a:pPr>
            <a:r>
              <a:rPr lang="en-GB" sz="1200" dirty="0">
                <a:solidFill>
                  <a:schemeClr val="bg1"/>
                </a:solidFill>
              </a:rPr>
              <a:t>Providing guidance on design and quotation processes   </a:t>
            </a:r>
          </a:p>
          <a:p>
            <a:pPr marL="285750" indent="-285750">
              <a:buFont typeface="Wingdings" panose="05000000000000000000" pitchFamily="2" charset="2"/>
              <a:buChar char="§"/>
            </a:pPr>
            <a:r>
              <a:rPr lang="en-GB" sz="1200" dirty="0">
                <a:solidFill>
                  <a:schemeClr val="bg1"/>
                </a:solidFill>
              </a:rPr>
              <a:t>Assessment of the network to ensure everything is within the allowances</a:t>
            </a:r>
          </a:p>
        </p:txBody>
      </p:sp>
      <p:sp>
        <p:nvSpPr>
          <p:cNvPr id="9" name="TextBox 8">
            <a:extLst>
              <a:ext uri="{FF2B5EF4-FFF2-40B4-BE49-F238E27FC236}">
                <a16:creationId xmlns:a16="http://schemas.microsoft.com/office/drawing/2014/main" id="{4B058FA8-EA88-896F-CBCC-AD44BF841CF4}"/>
              </a:ext>
            </a:extLst>
          </p:cNvPr>
          <p:cNvSpPr txBox="1"/>
          <p:nvPr/>
        </p:nvSpPr>
        <p:spPr>
          <a:xfrm>
            <a:off x="7416877" y="1849843"/>
            <a:ext cx="4266128" cy="2123658"/>
          </a:xfrm>
          <a:prstGeom prst="rect">
            <a:avLst/>
          </a:prstGeom>
          <a:noFill/>
        </p:spPr>
        <p:txBody>
          <a:bodyPr wrap="square" rtlCol="0">
            <a:spAutoFit/>
          </a:bodyPr>
          <a:lstStyle/>
          <a:p>
            <a:r>
              <a:rPr lang="en-GB" sz="1200" dirty="0">
                <a:solidFill>
                  <a:schemeClr val="bg1"/>
                </a:solidFill>
              </a:rPr>
              <a:t>Our Design team are happy to provide help and advice on the design and quotation process via phone or email If you would like to book a meeting regarding one or more prospective project(s), please contact </a:t>
            </a:r>
            <a:endParaRPr lang="en-GB" sz="400" dirty="0">
              <a:solidFill>
                <a:schemeClr val="bg1"/>
              </a:solidFill>
            </a:endParaRPr>
          </a:p>
          <a:p>
            <a:endParaRPr lang="en-GB" sz="400" dirty="0">
              <a:solidFill>
                <a:schemeClr val="bg1"/>
              </a:solidFill>
            </a:endParaRPr>
          </a:p>
          <a:p>
            <a:r>
              <a:rPr lang="en-GB" sz="1200" b="1" dirty="0">
                <a:solidFill>
                  <a:schemeClr val="bg1"/>
                </a:solidFill>
                <a:hlinkClick r:id="rId3">
                  <a:extLst>
                    <a:ext uri="{A12FA001-AC4F-418D-AE19-62706E023703}">
                      <ahyp:hlinkClr xmlns:ahyp="http://schemas.microsoft.com/office/drawing/2018/hyperlinkcolor" val="tx"/>
                    </a:ext>
                  </a:extLst>
                </a:hlinkClick>
              </a:rPr>
              <a:t>businessrelationships@sse.com</a:t>
            </a:r>
            <a:endParaRPr lang="en-GB" sz="1200" b="1" dirty="0">
              <a:solidFill>
                <a:schemeClr val="bg1"/>
              </a:solidFill>
            </a:endParaRPr>
          </a:p>
          <a:p>
            <a:endParaRPr lang="en-GB" sz="1200" b="1" dirty="0">
              <a:solidFill>
                <a:schemeClr val="bg1"/>
              </a:solidFill>
            </a:endParaRPr>
          </a:p>
          <a:p>
            <a:endParaRPr lang="en-GB" sz="400" b="1" dirty="0">
              <a:solidFill>
                <a:schemeClr val="bg1"/>
              </a:solidFill>
            </a:endParaRPr>
          </a:p>
          <a:p>
            <a:r>
              <a:rPr lang="en-GB" sz="1200" dirty="0">
                <a:solidFill>
                  <a:schemeClr val="bg1"/>
                </a:solidFill>
              </a:rPr>
              <a:t>If you would like to book a meeting regarding one or more projects already in progress, please sign up to attend one of our monthly Connections Surgeries here:</a:t>
            </a:r>
          </a:p>
          <a:p>
            <a:endParaRPr lang="en-GB" sz="400" b="1" dirty="0">
              <a:solidFill>
                <a:schemeClr val="bg1"/>
              </a:solidFill>
            </a:endParaRPr>
          </a:p>
          <a:p>
            <a:r>
              <a:rPr lang="en-GB" sz="1200" b="1" dirty="0">
                <a:solidFill>
                  <a:schemeClr val="bg1"/>
                </a:solidFill>
              </a:rPr>
              <a:t>www.ssen.co.uk/stakeholderevent/basicsearch/</a:t>
            </a:r>
          </a:p>
        </p:txBody>
      </p:sp>
      <p:cxnSp>
        <p:nvCxnSpPr>
          <p:cNvPr id="22" name="Straight Connector 21">
            <a:extLst>
              <a:ext uri="{FF2B5EF4-FFF2-40B4-BE49-F238E27FC236}">
                <a16:creationId xmlns:a16="http://schemas.microsoft.com/office/drawing/2014/main" id="{D869D691-8105-C10A-D36B-9B24BD076369}"/>
              </a:ext>
            </a:extLst>
          </p:cNvPr>
          <p:cNvCxnSpPr>
            <a:cxnSpLocks/>
          </p:cNvCxnSpPr>
          <p:nvPr/>
        </p:nvCxnSpPr>
        <p:spPr>
          <a:xfrm flipV="1">
            <a:off x="154830" y="1785193"/>
            <a:ext cx="6595218" cy="8795"/>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353D26B7-E90D-3304-F505-0CF553EF9B0E}"/>
              </a:ext>
            </a:extLst>
          </p:cNvPr>
          <p:cNvSpPr txBox="1"/>
          <p:nvPr/>
        </p:nvSpPr>
        <p:spPr>
          <a:xfrm>
            <a:off x="3155595" y="581764"/>
            <a:ext cx="1576072" cy="338554"/>
          </a:xfrm>
          <a:prstGeom prst="rect">
            <a:avLst/>
          </a:prstGeom>
          <a:noFill/>
        </p:spPr>
        <p:txBody>
          <a:bodyPr wrap="none" rtlCol="0">
            <a:spAutoFit/>
          </a:bodyPr>
          <a:lstStyle/>
          <a:p>
            <a:r>
              <a:rPr lang="en-GB" sz="1600" b="1"/>
              <a:t>Mark Wickham</a:t>
            </a:r>
          </a:p>
        </p:txBody>
      </p:sp>
      <p:sp>
        <p:nvSpPr>
          <p:cNvPr id="28" name="TextBox 27">
            <a:extLst>
              <a:ext uri="{FF2B5EF4-FFF2-40B4-BE49-F238E27FC236}">
                <a16:creationId xmlns:a16="http://schemas.microsoft.com/office/drawing/2014/main" id="{D21D5D7D-8F07-34BD-C605-4DDA271DA91A}"/>
              </a:ext>
            </a:extLst>
          </p:cNvPr>
          <p:cNvSpPr txBox="1"/>
          <p:nvPr/>
        </p:nvSpPr>
        <p:spPr>
          <a:xfrm>
            <a:off x="3165218" y="846573"/>
            <a:ext cx="2373575" cy="276999"/>
          </a:xfrm>
          <a:prstGeom prst="rect">
            <a:avLst/>
          </a:prstGeom>
          <a:noFill/>
        </p:spPr>
        <p:txBody>
          <a:bodyPr wrap="square" rtlCol="0">
            <a:spAutoFit/>
          </a:bodyPr>
          <a:lstStyle/>
          <a:p>
            <a:r>
              <a:rPr lang="en-GB" sz="1200" b="1"/>
              <a:t>Lead Design Manager</a:t>
            </a:r>
          </a:p>
        </p:txBody>
      </p:sp>
      <p:sp>
        <p:nvSpPr>
          <p:cNvPr id="31" name="TextBox 30">
            <a:extLst>
              <a:ext uri="{FF2B5EF4-FFF2-40B4-BE49-F238E27FC236}">
                <a16:creationId xmlns:a16="http://schemas.microsoft.com/office/drawing/2014/main" id="{49D33443-E937-26E6-CB67-930D16FD314C}"/>
              </a:ext>
            </a:extLst>
          </p:cNvPr>
          <p:cNvSpPr txBox="1"/>
          <p:nvPr/>
        </p:nvSpPr>
        <p:spPr>
          <a:xfrm>
            <a:off x="3152550" y="1298912"/>
            <a:ext cx="1967368" cy="276999"/>
          </a:xfrm>
          <a:prstGeom prst="rect">
            <a:avLst/>
          </a:prstGeom>
          <a:noFill/>
        </p:spPr>
        <p:txBody>
          <a:bodyPr wrap="square" rtlCol="0">
            <a:spAutoFit/>
          </a:bodyPr>
          <a:lstStyle/>
          <a:p>
            <a:r>
              <a:rPr lang="en-GB" sz="1200">
                <a:solidFill>
                  <a:schemeClr val="accent1">
                    <a:lumMod val="75000"/>
                  </a:schemeClr>
                </a:solidFill>
              </a:rPr>
              <a:t>mark.wickham@sse.com</a:t>
            </a:r>
          </a:p>
        </p:txBody>
      </p:sp>
      <p:sp>
        <p:nvSpPr>
          <p:cNvPr id="32" name="TextBox 31">
            <a:extLst>
              <a:ext uri="{FF2B5EF4-FFF2-40B4-BE49-F238E27FC236}">
                <a16:creationId xmlns:a16="http://schemas.microsoft.com/office/drawing/2014/main" id="{B9E80A04-D327-719A-F45A-A0C2C474768F}"/>
              </a:ext>
            </a:extLst>
          </p:cNvPr>
          <p:cNvSpPr txBox="1"/>
          <p:nvPr/>
        </p:nvSpPr>
        <p:spPr>
          <a:xfrm>
            <a:off x="3152550" y="1487339"/>
            <a:ext cx="1967368" cy="276999"/>
          </a:xfrm>
          <a:prstGeom prst="rect">
            <a:avLst/>
          </a:prstGeom>
          <a:noFill/>
        </p:spPr>
        <p:txBody>
          <a:bodyPr wrap="square" rtlCol="0">
            <a:spAutoFit/>
          </a:bodyPr>
          <a:lstStyle/>
          <a:p>
            <a:r>
              <a:rPr lang="en-GB" sz="1200">
                <a:solidFill>
                  <a:schemeClr val="accent1">
                    <a:lumMod val="75000"/>
                  </a:schemeClr>
                </a:solidFill>
              </a:rPr>
              <a:t>07810 858177</a:t>
            </a:r>
          </a:p>
        </p:txBody>
      </p:sp>
      <p:sp>
        <p:nvSpPr>
          <p:cNvPr id="33" name="TextBox 32">
            <a:extLst>
              <a:ext uri="{FF2B5EF4-FFF2-40B4-BE49-F238E27FC236}">
                <a16:creationId xmlns:a16="http://schemas.microsoft.com/office/drawing/2014/main" id="{0F8A0A3F-AD94-771E-1E34-C14E4CE78485}"/>
              </a:ext>
            </a:extLst>
          </p:cNvPr>
          <p:cNvSpPr txBox="1"/>
          <p:nvPr/>
        </p:nvSpPr>
        <p:spPr>
          <a:xfrm>
            <a:off x="3183245" y="1059748"/>
            <a:ext cx="4450650" cy="276999"/>
          </a:xfrm>
          <a:prstGeom prst="rect">
            <a:avLst/>
          </a:prstGeom>
          <a:noFill/>
        </p:spPr>
        <p:txBody>
          <a:bodyPr wrap="square" rtlCol="0">
            <a:spAutoFit/>
          </a:bodyPr>
          <a:lstStyle/>
          <a:p>
            <a:r>
              <a:rPr lang="en-GB" sz="1200" b="1" dirty="0"/>
              <a:t>Leads the Design Managers (excluding major DG projects)</a:t>
            </a:r>
          </a:p>
        </p:txBody>
      </p:sp>
      <p:pic>
        <p:nvPicPr>
          <p:cNvPr id="35" name="Picture 34">
            <a:extLst>
              <a:ext uri="{FF2B5EF4-FFF2-40B4-BE49-F238E27FC236}">
                <a16:creationId xmlns:a16="http://schemas.microsoft.com/office/drawing/2014/main" id="{C0E25477-3CE2-0439-595A-4CAEE8BFF702}"/>
              </a:ext>
            </a:extLst>
          </p:cNvPr>
          <p:cNvPicPr>
            <a:picLocks noChangeAspect="1"/>
          </p:cNvPicPr>
          <p:nvPr/>
        </p:nvPicPr>
        <p:blipFill>
          <a:blip r:embed="rId4"/>
          <a:stretch>
            <a:fillRect/>
          </a:stretch>
        </p:blipFill>
        <p:spPr>
          <a:xfrm>
            <a:off x="2135261" y="680265"/>
            <a:ext cx="1000265" cy="1057423"/>
          </a:xfrm>
          <a:prstGeom prst="rect">
            <a:avLst/>
          </a:prstGeom>
        </p:spPr>
      </p:pic>
      <p:sp>
        <p:nvSpPr>
          <p:cNvPr id="36" name="TextBox 35">
            <a:extLst>
              <a:ext uri="{FF2B5EF4-FFF2-40B4-BE49-F238E27FC236}">
                <a16:creationId xmlns:a16="http://schemas.microsoft.com/office/drawing/2014/main" id="{507D467A-01A8-4E66-7FEE-A59B59E6F28E}"/>
              </a:ext>
            </a:extLst>
          </p:cNvPr>
          <p:cNvSpPr txBox="1"/>
          <p:nvPr/>
        </p:nvSpPr>
        <p:spPr>
          <a:xfrm>
            <a:off x="1190972" y="1816588"/>
            <a:ext cx="1472775" cy="338554"/>
          </a:xfrm>
          <a:prstGeom prst="rect">
            <a:avLst/>
          </a:prstGeom>
          <a:noFill/>
        </p:spPr>
        <p:txBody>
          <a:bodyPr wrap="none" rtlCol="0">
            <a:spAutoFit/>
          </a:bodyPr>
          <a:lstStyle/>
          <a:p>
            <a:r>
              <a:rPr lang="en-GB" sz="1600" b="1" dirty="0"/>
              <a:t>Kyran Bichard</a:t>
            </a:r>
          </a:p>
        </p:txBody>
      </p:sp>
      <p:sp>
        <p:nvSpPr>
          <p:cNvPr id="37" name="TextBox 36">
            <a:extLst>
              <a:ext uri="{FF2B5EF4-FFF2-40B4-BE49-F238E27FC236}">
                <a16:creationId xmlns:a16="http://schemas.microsoft.com/office/drawing/2014/main" id="{D80E3DD8-31BC-938A-5CFA-8D9BC1A92CEC}"/>
              </a:ext>
            </a:extLst>
          </p:cNvPr>
          <p:cNvSpPr txBox="1"/>
          <p:nvPr/>
        </p:nvSpPr>
        <p:spPr>
          <a:xfrm>
            <a:off x="1182617" y="2069853"/>
            <a:ext cx="2373575" cy="276999"/>
          </a:xfrm>
          <a:prstGeom prst="rect">
            <a:avLst/>
          </a:prstGeom>
          <a:noFill/>
        </p:spPr>
        <p:txBody>
          <a:bodyPr wrap="square" rtlCol="0">
            <a:spAutoFit/>
          </a:bodyPr>
          <a:lstStyle/>
          <a:p>
            <a:r>
              <a:rPr lang="en-GB" sz="1200" b="1"/>
              <a:t>Design Manager</a:t>
            </a:r>
          </a:p>
        </p:txBody>
      </p:sp>
      <p:sp>
        <p:nvSpPr>
          <p:cNvPr id="38" name="TextBox 37">
            <a:extLst>
              <a:ext uri="{FF2B5EF4-FFF2-40B4-BE49-F238E27FC236}">
                <a16:creationId xmlns:a16="http://schemas.microsoft.com/office/drawing/2014/main" id="{2D5D2AC0-1451-44DF-E8EB-14042FC78C6A}"/>
              </a:ext>
            </a:extLst>
          </p:cNvPr>
          <p:cNvSpPr txBox="1"/>
          <p:nvPr/>
        </p:nvSpPr>
        <p:spPr>
          <a:xfrm>
            <a:off x="1208771" y="2550560"/>
            <a:ext cx="1967368" cy="276999"/>
          </a:xfrm>
          <a:prstGeom prst="rect">
            <a:avLst/>
          </a:prstGeom>
          <a:noFill/>
        </p:spPr>
        <p:txBody>
          <a:bodyPr wrap="square" rtlCol="0">
            <a:spAutoFit/>
          </a:bodyPr>
          <a:lstStyle/>
          <a:p>
            <a:r>
              <a:rPr lang="en-GB" sz="1200" dirty="0">
                <a:solidFill>
                  <a:schemeClr val="accent1">
                    <a:lumMod val="75000"/>
                  </a:schemeClr>
                </a:solidFill>
              </a:rPr>
              <a:t>kyran.bichard@sse.com</a:t>
            </a:r>
          </a:p>
        </p:txBody>
      </p:sp>
      <p:sp>
        <p:nvSpPr>
          <p:cNvPr id="39" name="TextBox 38">
            <a:extLst>
              <a:ext uri="{FF2B5EF4-FFF2-40B4-BE49-F238E27FC236}">
                <a16:creationId xmlns:a16="http://schemas.microsoft.com/office/drawing/2014/main" id="{9C323B20-6087-9604-7907-1202C7F501C9}"/>
              </a:ext>
            </a:extLst>
          </p:cNvPr>
          <p:cNvSpPr txBox="1"/>
          <p:nvPr/>
        </p:nvSpPr>
        <p:spPr>
          <a:xfrm>
            <a:off x="1211860" y="2736131"/>
            <a:ext cx="1967368" cy="276999"/>
          </a:xfrm>
          <a:prstGeom prst="rect">
            <a:avLst/>
          </a:prstGeom>
          <a:noFill/>
        </p:spPr>
        <p:txBody>
          <a:bodyPr wrap="square" rtlCol="0">
            <a:spAutoFit/>
          </a:bodyPr>
          <a:lstStyle/>
          <a:p>
            <a:r>
              <a:rPr lang="en-GB" sz="1200" dirty="0">
                <a:solidFill>
                  <a:schemeClr val="accent1">
                    <a:lumMod val="75000"/>
                  </a:schemeClr>
                </a:solidFill>
              </a:rPr>
              <a:t>07827 044119</a:t>
            </a:r>
          </a:p>
        </p:txBody>
      </p:sp>
      <p:sp>
        <p:nvSpPr>
          <p:cNvPr id="40" name="TextBox 39">
            <a:extLst>
              <a:ext uri="{FF2B5EF4-FFF2-40B4-BE49-F238E27FC236}">
                <a16:creationId xmlns:a16="http://schemas.microsoft.com/office/drawing/2014/main" id="{072491CE-21AF-8244-F700-4C112A96E5B0}"/>
              </a:ext>
            </a:extLst>
          </p:cNvPr>
          <p:cNvSpPr txBox="1"/>
          <p:nvPr/>
        </p:nvSpPr>
        <p:spPr>
          <a:xfrm>
            <a:off x="1196917" y="2317548"/>
            <a:ext cx="2373575" cy="276999"/>
          </a:xfrm>
          <a:prstGeom prst="rect">
            <a:avLst/>
          </a:prstGeom>
          <a:noFill/>
        </p:spPr>
        <p:txBody>
          <a:bodyPr wrap="square" rtlCol="0">
            <a:spAutoFit/>
          </a:bodyPr>
          <a:lstStyle/>
          <a:p>
            <a:r>
              <a:rPr lang="en-GB" sz="1200" b="1" dirty="0"/>
              <a:t>Wessex region</a:t>
            </a:r>
          </a:p>
        </p:txBody>
      </p:sp>
      <p:pic>
        <p:nvPicPr>
          <p:cNvPr id="47" name="Picture 46">
            <a:extLst>
              <a:ext uri="{FF2B5EF4-FFF2-40B4-BE49-F238E27FC236}">
                <a16:creationId xmlns:a16="http://schemas.microsoft.com/office/drawing/2014/main" id="{D6182FE0-32A6-9F36-EF74-B17CE4F75925}"/>
              </a:ext>
            </a:extLst>
          </p:cNvPr>
          <p:cNvPicPr>
            <a:picLocks noChangeAspect="1"/>
          </p:cNvPicPr>
          <p:nvPr/>
        </p:nvPicPr>
        <p:blipFill>
          <a:blip r:embed="rId5"/>
          <a:stretch>
            <a:fillRect/>
          </a:stretch>
        </p:blipFill>
        <p:spPr>
          <a:xfrm>
            <a:off x="287282" y="1913722"/>
            <a:ext cx="885877" cy="1032308"/>
          </a:xfrm>
          <a:prstGeom prst="rect">
            <a:avLst/>
          </a:prstGeom>
        </p:spPr>
      </p:pic>
      <p:cxnSp>
        <p:nvCxnSpPr>
          <p:cNvPr id="51" name="Straight Connector 50">
            <a:extLst>
              <a:ext uri="{FF2B5EF4-FFF2-40B4-BE49-F238E27FC236}">
                <a16:creationId xmlns:a16="http://schemas.microsoft.com/office/drawing/2014/main" id="{4691BBE1-F228-8D00-B634-342861E306BE}"/>
              </a:ext>
            </a:extLst>
          </p:cNvPr>
          <p:cNvCxnSpPr>
            <a:cxnSpLocks/>
          </p:cNvCxnSpPr>
          <p:nvPr/>
        </p:nvCxnSpPr>
        <p:spPr>
          <a:xfrm>
            <a:off x="3599889" y="3019371"/>
            <a:ext cx="3192919"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63" name="TextBox 62">
            <a:extLst>
              <a:ext uri="{FF2B5EF4-FFF2-40B4-BE49-F238E27FC236}">
                <a16:creationId xmlns:a16="http://schemas.microsoft.com/office/drawing/2014/main" id="{CF4F7B55-E974-F931-0A02-C55EF2CB2DF8}"/>
              </a:ext>
            </a:extLst>
          </p:cNvPr>
          <p:cNvSpPr txBox="1"/>
          <p:nvPr/>
        </p:nvSpPr>
        <p:spPr>
          <a:xfrm>
            <a:off x="4610757" y="1848876"/>
            <a:ext cx="1984839" cy="338554"/>
          </a:xfrm>
          <a:prstGeom prst="rect">
            <a:avLst/>
          </a:prstGeom>
          <a:noFill/>
        </p:spPr>
        <p:txBody>
          <a:bodyPr wrap="none" rtlCol="0">
            <a:spAutoFit/>
          </a:bodyPr>
          <a:lstStyle/>
          <a:p>
            <a:r>
              <a:rPr lang="en-GB" sz="1600" b="1" dirty="0"/>
              <a:t>Phillip McGuinness</a:t>
            </a:r>
          </a:p>
        </p:txBody>
      </p:sp>
      <p:sp>
        <p:nvSpPr>
          <p:cNvPr id="64" name="TextBox 63">
            <a:extLst>
              <a:ext uri="{FF2B5EF4-FFF2-40B4-BE49-F238E27FC236}">
                <a16:creationId xmlns:a16="http://schemas.microsoft.com/office/drawing/2014/main" id="{45F81B31-B71B-7B87-217A-A9E398DEF285}"/>
              </a:ext>
            </a:extLst>
          </p:cNvPr>
          <p:cNvSpPr txBox="1"/>
          <p:nvPr/>
        </p:nvSpPr>
        <p:spPr>
          <a:xfrm>
            <a:off x="4636319" y="2124997"/>
            <a:ext cx="2373575" cy="276999"/>
          </a:xfrm>
          <a:prstGeom prst="rect">
            <a:avLst/>
          </a:prstGeom>
          <a:noFill/>
        </p:spPr>
        <p:txBody>
          <a:bodyPr wrap="square" rtlCol="0">
            <a:spAutoFit/>
          </a:bodyPr>
          <a:lstStyle/>
          <a:p>
            <a:r>
              <a:rPr lang="en-GB" sz="1200" b="1" dirty="0"/>
              <a:t>Design Manager</a:t>
            </a:r>
          </a:p>
        </p:txBody>
      </p:sp>
      <p:sp>
        <p:nvSpPr>
          <p:cNvPr id="65" name="TextBox 64">
            <a:extLst>
              <a:ext uri="{FF2B5EF4-FFF2-40B4-BE49-F238E27FC236}">
                <a16:creationId xmlns:a16="http://schemas.microsoft.com/office/drawing/2014/main" id="{4C549247-9E22-ADFF-E966-54108E6473CC}"/>
              </a:ext>
            </a:extLst>
          </p:cNvPr>
          <p:cNvSpPr txBox="1"/>
          <p:nvPr/>
        </p:nvSpPr>
        <p:spPr>
          <a:xfrm>
            <a:off x="4652754" y="2533450"/>
            <a:ext cx="2218576" cy="276999"/>
          </a:xfrm>
          <a:prstGeom prst="rect">
            <a:avLst/>
          </a:prstGeom>
          <a:noFill/>
        </p:spPr>
        <p:txBody>
          <a:bodyPr wrap="square" rtlCol="0">
            <a:spAutoFit/>
          </a:bodyPr>
          <a:lstStyle/>
          <a:p>
            <a:r>
              <a:rPr lang="en-GB" sz="1200" dirty="0">
                <a:solidFill>
                  <a:schemeClr val="accent1">
                    <a:lumMod val="75000"/>
                  </a:schemeClr>
                </a:solidFill>
              </a:rPr>
              <a:t>phillip.mcguiness@sse.com</a:t>
            </a:r>
          </a:p>
        </p:txBody>
      </p:sp>
      <p:sp>
        <p:nvSpPr>
          <p:cNvPr id="66" name="TextBox 65">
            <a:extLst>
              <a:ext uri="{FF2B5EF4-FFF2-40B4-BE49-F238E27FC236}">
                <a16:creationId xmlns:a16="http://schemas.microsoft.com/office/drawing/2014/main" id="{97A90EE3-81E5-304D-C4C8-8786EE85C111}"/>
              </a:ext>
            </a:extLst>
          </p:cNvPr>
          <p:cNvSpPr txBox="1"/>
          <p:nvPr/>
        </p:nvSpPr>
        <p:spPr>
          <a:xfrm>
            <a:off x="4656863" y="2760671"/>
            <a:ext cx="1967368" cy="276999"/>
          </a:xfrm>
          <a:prstGeom prst="rect">
            <a:avLst/>
          </a:prstGeom>
          <a:noFill/>
        </p:spPr>
        <p:txBody>
          <a:bodyPr wrap="square" rtlCol="0">
            <a:spAutoFit/>
          </a:bodyPr>
          <a:lstStyle/>
          <a:p>
            <a:r>
              <a:rPr lang="en-GB" sz="1200" dirty="0">
                <a:solidFill>
                  <a:schemeClr val="accent1">
                    <a:lumMod val="75000"/>
                  </a:schemeClr>
                </a:solidFill>
              </a:rPr>
              <a:t>07471 347361</a:t>
            </a:r>
          </a:p>
        </p:txBody>
      </p:sp>
      <p:sp>
        <p:nvSpPr>
          <p:cNvPr id="67" name="TextBox 66">
            <a:extLst>
              <a:ext uri="{FF2B5EF4-FFF2-40B4-BE49-F238E27FC236}">
                <a16:creationId xmlns:a16="http://schemas.microsoft.com/office/drawing/2014/main" id="{53FD92DD-3F78-0C6D-ACD9-59FEE7780BDC}"/>
              </a:ext>
            </a:extLst>
          </p:cNvPr>
          <p:cNvSpPr txBox="1"/>
          <p:nvPr/>
        </p:nvSpPr>
        <p:spPr>
          <a:xfrm>
            <a:off x="4622444" y="2322076"/>
            <a:ext cx="2373575" cy="276999"/>
          </a:xfrm>
          <a:prstGeom prst="rect">
            <a:avLst/>
          </a:prstGeom>
          <a:noFill/>
        </p:spPr>
        <p:txBody>
          <a:bodyPr wrap="square" rtlCol="0">
            <a:spAutoFit/>
          </a:bodyPr>
          <a:lstStyle/>
          <a:p>
            <a:r>
              <a:rPr lang="en-GB" sz="1200" b="1" dirty="0"/>
              <a:t>Ridgeway Region</a:t>
            </a:r>
          </a:p>
        </p:txBody>
      </p:sp>
      <p:pic>
        <p:nvPicPr>
          <p:cNvPr id="69" name="Picture 68">
            <a:extLst>
              <a:ext uri="{FF2B5EF4-FFF2-40B4-BE49-F238E27FC236}">
                <a16:creationId xmlns:a16="http://schemas.microsoft.com/office/drawing/2014/main" id="{93580278-6E8B-FE46-45F8-46C04E8229D0}"/>
              </a:ext>
            </a:extLst>
          </p:cNvPr>
          <p:cNvPicPr>
            <a:picLocks noChangeAspect="1"/>
          </p:cNvPicPr>
          <p:nvPr/>
        </p:nvPicPr>
        <p:blipFill>
          <a:blip r:embed="rId6"/>
          <a:stretch>
            <a:fillRect/>
          </a:stretch>
        </p:blipFill>
        <p:spPr>
          <a:xfrm>
            <a:off x="3653341" y="1941827"/>
            <a:ext cx="884645" cy="983857"/>
          </a:xfrm>
          <a:prstGeom prst="rect">
            <a:avLst/>
          </a:prstGeom>
        </p:spPr>
      </p:pic>
      <p:cxnSp>
        <p:nvCxnSpPr>
          <p:cNvPr id="70" name="Straight Connector 69">
            <a:extLst>
              <a:ext uri="{FF2B5EF4-FFF2-40B4-BE49-F238E27FC236}">
                <a16:creationId xmlns:a16="http://schemas.microsoft.com/office/drawing/2014/main" id="{0B52D088-3B4D-368C-D9AE-653633614D55}"/>
              </a:ext>
            </a:extLst>
          </p:cNvPr>
          <p:cNvCxnSpPr>
            <a:cxnSpLocks/>
          </p:cNvCxnSpPr>
          <p:nvPr/>
        </p:nvCxnSpPr>
        <p:spPr>
          <a:xfrm>
            <a:off x="241786" y="4733120"/>
            <a:ext cx="3077209"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F8617707-F76C-38D6-CFA3-2FDEE80F9EEE}"/>
              </a:ext>
            </a:extLst>
          </p:cNvPr>
          <p:cNvCxnSpPr>
            <a:cxnSpLocks/>
          </p:cNvCxnSpPr>
          <p:nvPr/>
        </p:nvCxnSpPr>
        <p:spPr>
          <a:xfrm>
            <a:off x="3599889" y="4715109"/>
            <a:ext cx="3192919"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72" name="TextBox 71">
            <a:extLst>
              <a:ext uri="{FF2B5EF4-FFF2-40B4-BE49-F238E27FC236}">
                <a16:creationId xmlns:a16="http://schemas.microsoft.com/office/drawing/2014/main" id="{1AE11E90-CBF0-1A67-8C08-14800B556250}"/>
              </a:ext>
            </a:extLst>
          </p:cNvPr>
          <p:cNvSpPr txBox="1"/>
          <p:nvPr/>
        </p:nvSpPr>
        <p:spPr>
          <a:xfrm>
            <a:off x="1230818" y="4776379"/>
            <a:ext cx="1524072" cy="338554"/>
          </a:xfrm>
          <a:prstGeom prst="rect">
            <a:avLst/>
          </a:prstGeom>
          <a:noFill/>
        </p:spPr>
        <p:txBody>
          <a:bodyPr wrap="none" rtlCol="0">
            <a:spAutoFit/>
          </a:bodyPr>
          <a:lstStyle/>
          <a:p>
            <a:r>
              <a:rPr lang="en-GB" sz="1600" b="1" dirty="0"/>
              <a:t>James Stapley</a:t>
            </a:r>
          </a:p>
        </p:txBody>
      </p:sp>
      <p:sp>
        <p:nvSpPr>
          <p:cNvPr id="73" name="TextBox 72">
            <a:extLst>
              <a:ext uri="{FF2B5EF4-FFF2-40B4-BE49-F238E27FC236}">
                <a16:creationId xmlns:a16="http://schemas.microsoft.com/office/drawing/2014/main" id="{4AB02C2F-CA63-11F4-4051-FA4582D7EB10}"/>
              </a:ext>
            </a:extLst>
          </p:cNvPr>
          <p:cNvSpPr txBox="1"/>
          <p:nvPr/>
        </p:nvSpPr>
        <p:spPr>
          <a:xfrm>
            <a:off x="1230818" y="5105993"/>
            <a:ext cx="2373575" cy="276999"/>
          </a:xfrm>
          <a:prstGeom prst="rect">
            <a:avLst/>
          </a:prstGeom>
          <a:noFill/>
        </p:spPr>
        <p:txBody>
          <a:bodyPr wrap="square" rtlCol="0">
            <a:spAutoFit/>
          </a:bodyPr>
          <a:lstStyle/>
          <a:p>
            <a:r>
              <a:rPr lang="en-GB" sz="1200" b="1" dirty="0"/>
              <a:t>Design Manager</a:t>
            </a:r>
          </a:p>
        </p:txBody>
      </p:sp>
      <p:sp>
        <p:nvSpPr>
          <p:cNvPr id="74" name="TextBox 73">
            <a:extLst>
              <a:ext uri="{FF2B5EF4-FFF2-40B4-BE49-F238E27FC236}">
                <a16:creationId xmlns:a16="http://schemas.microsoft.com/office/drawing/2014/main" id="{E08AC72B-8A07-2BED-1BAE-07A52A632749}"/>
              </a:ext>
            </a:extLst>
          </p:cNvPr>
          <p:cNvSpPr txBox="1"/>
          <p:nvPr/>
        </p:nvSpPr>
        <p:spPr>
          <a:xfrm>
            <a:off x="1216782" y="5579331"/>
            <a:ext cx="1967368" cy="276999"/>
          </a:xfrm>
          <a:prstGeom prst="rect">
            <a:avLst/>
          </a:prstGeom>
          <a:noFill/>
        </p:spPr>
        <p:txBody>
          <a:bodyPr wrap="square" rtlCol="0">
            <a:spAutoFit/>
          </a:bodyPr>
          <a:lstStyle/>
          <a:p>
            <a:r>
              <a:rPr lang="en-GB" sz="1200" dirty="0">
                <a:solidFill>
                  <a:schemeClr val="accent1">
                    <a:lumMod val="75000"/>
                  </a:schemeClr>
                </a:solidFill>
              </a:rPr>
              <a:t>james.stapley@sse.com</a:t>
            </a:r>
          </a:p>
        </p:txBody>
      </p:sp>
      <p:sp>
        <p:nvSpPr>
          <p:cNvPr id="75" name="TextBox 74">
            <a:extLst>
              <a:ext uri="{FF2B5EF4-FFF2-40B4-BE49-F238E27FC236}">
                <a16:creationId xmlns:a16="http://schemas.microsoft.com/office/drawing/2014/main" id="{F4849C80-DC58-E4B5-F700-8F4DD8057913}"/>
              </a:ext>
            </a:extLst>
          </p:cNvPr>
          <p:cNvSpPr txBox="1"/>
          <p:nvPr/>
        </p:nvSpPr>
        <p:spPr>
          <a:xfrm>
            <a:off x="1208771" y="5872641"/>
            <a:ext cx="1967368" cy="276999"/>
          </a:xfrm>
          <a:prstGeom prst="rect">
            <a:avLst/>
          </a:prstGeom>
          <a:noFill/>
        </p:spPr>
        <p:txBody>
          <a:bodyPr wrap="square" rtlCol="0">
            <a:spAutoFit/>
          </a:bodyPr>
          <a:lstStyle/>
          <a:p>
            <a:r>
              <a:rPr lang="en-GB" sz="1200" dirty="0">
                <a:solidFill>
                  <a:schemeClr val="accent1">
                    <a:lumMod val="75000"/>
                  </a:schemeClr>
                </a:solidFill>
              </a:rPr>
              <a:t>07776 603563</a:t>
            </a:r>
          </a:p>
        </p:txBody>
      </p:sp>
      <p:sp>
        <p:nvSpPr>
          <p:cNvPr id="76" name="TextBox 75">
            <a:extLst>
              <a:ext uri="{FF2B5EF4-FFF2-40B4-BE49-F238E27FC236}">
                <a16:creationId xmlns:a16="http://schemas.microsoft.com/office/drawing/2014/main" id="{B63F0833-BC73-079D-D2C7-8D49CF8905C4}"/>
              </a:ext>
            </a:extLst>
          </p:cNvPr>
          <p:cNvSpPr txBox="1"/>
          <p:nvPr/>
        </p:nvSpPr>
        <p:spPr>
          <a:xfrm>
            <a:off x="1211577" y="5317744"/>
            <a:ext cx="2373575" cy="276999"/>
          </a:xfrm>
          <a:prstGeom prst="rect">
            <a:avLst/>
          </a:prstGeom>
          <a:noFill/>
        </p:spPr>
        <p:txBody>
          <a:bodyPr wrap="square" rtlCol="0">
            <a:spAutoFit/>
          </a:bodyPr>
          <a:lstStyle/>
          <a:p>
            <a:r>
              <a:rPr lang="en-GB" sz="1200" b="1" dirty="0"/>
              <a:t>Southeast region</a:t>
            </a:r>
          </a:p>
        </p:txBody>
      </p:sp>
      <p:sp>
        <p:nvSpPr>
          <p:cNvPr id="78" name="TextBox 77">
            <a:extLst>
              <a:ext uri="{FF2B5EF4-FFF2-40B4-BE49-F238E27FC236}">
                <a16:creationId xmlns:a16="http://schemas.microsoft.com/office/drawing/2014/main" id="{0AF47F4D-8E40-6599-59F4-2E1C8C0E75BC}"/>
              </a:ext>
            </a:extLst>
          </p:cNvPr>
          <p:cNvSpPr txBox="1"/>
          <p:nvPr/>
        </p:nvSpPr>
        <p:spPr>
          <a:xfrm>
            <a:off x="1238415" y="3196399"/>
            <a:ext cx="1236236" cy="338554"/>
          </a:xfrm>
          <a:prstGeom prst="rect">
            <a:avLst/>
          </a:prstGeom>
          <a:noFill/>
        </p:spPr>
        <p:txBody>
          <a:bodyPr wrap="none" rtlCol="0">
            <a:spAutoFit/>
          </a:bodyPr>
          <a:lstStyle/>
          <a:p>
            <a:r>
              <a:rPr lang="en-GB" sz="1600" b="1" dirty="0"/>
              <a:t>Mark Collis</a:t>
            </a:r>
          </a:p>
        </p:txBody>
      </p:sp>
      <p:sp>
        <p:nvSpPr>
          <p:cNvPr id="79" name="TextBox 78">
            <a:extLst>
              <a:ext uri="{FF2B5EF4-FFF2-40B4-BE49-F238E27FC236}">
                <a16:creationId xmlns:a16="http://schemas.microsoft.com/office/drawing/2014/main" id="{5248FDBE-803D-ADF4-19A8-974AA8DA3373}"/>
              </a:ext>
            </a:extLst>
          </p:cNvPr>
          <p:cNvSpPr txBox="1"/>
          <p:nvPr/>
        </p:nvSpPr>
        <p:spPr>
          <a:xfrm>
            <a:off x="1223819" y="3485816"/>
            <a:ext cx="2373575" cy="276999"/>
          </a:xfrm>
          <a:prstGeom prst="rect">
            <a:avLst/>
          </a:prstGeom>
          <a:noFill/>
        </p:spPr>
        <p:txBody>
          <a:bodyPr wrap="square" rtlCol="0">
            <a:spAutoFit/>
          </a:bodyPr>
          <a:lstStyle/>
          <a:p>
            <a:r>
              <a:rPr lang="en-GB" sz="1200" b="1" dirty="0"/>
              <a:t>Design Manager</a:t>
            </a:r>
          </a:p>
        </p:txBody>
      </p:sp>
      <p:sp>
        <p:nvSpPr>
          <p:cNvPr id="80" name="TextBox 79">
            <a:extLst>
              <a:ext uri="{FF2B5EF4-FFF2-40B4-BE49-F238E27FC236}">
                <a16:creationId xmlns:a16="http://schemas.microsoft.com/office/drawing/2014/main" id="{4708C66D-562E-6799-8DE7-BABC8C6CBDB7}"/>
              </a:ext>
            </a:extLst>
          </p:cNvPr>
          <p:cNvSpPr txBox="1"/>
          <p:nvPr/>
        </p:nvSpPr>
        <p:spPr>
          <a:xfrm>
            <a:off x="1239733" y="3956447"/>
            <a:ext cx="2218576" cy="276999"/>
          </a:xfrm>
          <a:prstGeom prst="rect">
            <a:avLst/>
          </a:prstGeom>
          <a:noFill/>
        </p:spPr>
        <p:txBody>
          <a:bodyPr wrap="square" rtlCol="0">
            <a:spAutoFit/>
          </a:bodyPr>
          <a:lstStyle/>
          <a:p>
            <a:r>
              <a:rPr lang="en-GB" sz="1200" dirty="0">
                <a:solidFill>
                  <a:schemeClr val="accent1">
                    <a:lumMod val="75000"/>
                  </a:schemeClr>
                </a:solidFill>
              </a:rPr>
              <a:t>mark.collis@sse.com</a:t>
            </a:r>
          </a:p>
        </p:txBody>
      </p:sp>
      <p:sp>
        <p:nvSpPr>
          <p:cNvPr id="81" name="TextBox 80">
            <a:extLst>
              <a:ext uri="{FF2B5EF4-FFF2-40B4-BE49-F238E27FC236}">
                <a16:creationId xmlns:a16="http://schemas.microsoft.com/office/drawing/2014/main" id="{B9E830A4-D6DC-8081-D14B-B1E6055BAAFD}"/>
              </a:ext>
            </a:extLst>
          </p:cNvPr>
          <p:cNvSpPr txBox="1"/>
          <p:nvPr/>
        </p:nvSpPr>
        <p:spPr>
          <a:xfrm>
            <a:off x="1270314" y="4208131"/>
            <a:ext cx="1967368" cy="276999"/>
          </a:xfrm>
          <a:prstGeom prst="rect">
            <a:avLst/>
          </a:prstGeom>
          <a:noFill/>
        </p:spPr>
        <p:txBody>
          <a:bodyPr wrap="square" rtlCol="0">
            <a:spAutoFit/>
          </a:bodyPr>
          <a:lstStyle/>
          <a:p>
            <a:r>
              <a:rPr lang="en-GB" sz="1200" dirty="0">
                <a:solidFill>
                  <a:schemeClr val="accent1">
                    <a:lumMod val="75000"/>
                  </a:schemeClr>
                </a:solidFill>
              </a:rPr>
              <a:t>07741 777201</a:t>
            </a:r>
          </a:p>
        </p:txBody>
      </p:sp>
      <p:sp>
        <p:nvSpPr>
          <p:cNvPr id="82" name="TextBox 81">
            <a:extLst>
              <a:ext uri="{FF2B5EF4-FFF2-40B4-BE49-F238E27FC236}">
                <a16:creationId xmlns:a16="http://schemas.microsoft.com/office/drawing/2014/main" id="{B76AF645-65F1-E28A-DB33-B914A75AD1BE}"/>
              </a:ext>
            </a:extLst>
          </p:cNvPr>
          <p:cNvSpPr txBox="1"/>
          <p:nvPr/>
        </p:nvSpPr>
        <p:spPr>
          <a:xfrm>
            <a:off x="1231063" y="3734793"/>
            <a:ext cx="2373575" cy="276999"/>
          </a:xfrm>
          <a:prstGeom prst="rect">
            <a:avLst/>
          </a:prstGeom>
          <a:noFill/>
        </p:spPr>
        <p:txBody>
          <a:bodyPr wrap="square" rtlCol="0">
            <a:spAutoFit/>
          </a:bodyPr>
          <a:lstStyle/>
          <a:p>
            <a:r>
              <a:rPr lang="en-GB" sz="1200" b="1" dirty="0"/>
              <a:t>Thames Valley region</a:t>
            </a:r>
          </a:p>
        </p:txBody>
      </p:sp>
      <p:pic>
        <p:nvPicPr>
          <p:cNvPr id="85" name="Picture 84">
            <a:extLst>
              <a:ext uri="{FF2B5EF4-FFF2-40B4-BE49-F238E27FC236}">
                <a16:creationId xmlns:a16="http://schemas.microsoft.com/office/drawing/2014/main" id="{3BA88801-2482-4A3F-35FF-812AF1F071D0}"/>
              </a:ext>
            </a:extLst>
          </p:cNvPr>
          <p:cNvPicPr>
            <a:picLocks noChangeAspect="1"/>
          </p:cNvPicPr>
          <p:nvPr/>
        </p:nvPicPr>
        <p:blipFill>
          <a:blip r:embed="rId7"/>
          <a:stretch>
            <a:fillRect/>
          </a:stretch>
        </p:blipFill>
        <p:spPr>
          <a:xfrm>
            <a:off x="241786" y="4911378"/>
            <a:ext cx="940807" cy="1054052"/>
          </a:xfrm>
          <a:prstGeom prst="rect">
            <a:avLst/>
          </a:prstGeom>
        </p:spPr>
      </p:pic>
      <p:pic>
        <p:nvPicPr>
          <p:cNvPr id="87" name="Picture 86">
            <a:extLst>
              <a:ext uri="{FF2B5EF4-FFF2-40B4-BE49-F238E27FC236}">
                <a16:creationId xmlns:a16="http://schemas.microsoft.com/office/drawing/2014/main" id="{AD95C8A5-70B0-FE47-363D-0FCCF6354783}"/>
              </a:ext>
            </a:extLst>
          </p:cNvPr>
          <p:cNvPicPr>
            <a:picLocks noChangeAspect="1"/>
          </p:cNvPicPr>
          <p:nvPr/>
        </p:nvPicPr>
        <p:blipFill>
          <a:blip r:embed="rId8"/>
          <a:stretch>
            <a:fillRect/>
          </a:stretch>
        </p:blipFill>
        <p:spPr>
          <a:xfrm>
            <a:off x="233079" y="3265251"/>
            <a:ext cx="928936" cy="1047165"/>
          </a:xfrm>
          <a:prstGeom prst="rect">
            <a:avLst/>
          </a:prstGeom>
        </p:spPr>
      </p:pic>
      <p:cxnSp>
        <p:nvCxnSpPr>
          <p:cNvPr id="88" name="Straight Connector 87">
            <a:extLst>
              <a:ext uri="{FF2B5EF4-FFF2-40B4-BE49-F238E27FC236}">
                <a16:creationId xmlns:a16="http://schemas.microsoft.com/office/drawing/2014/main" id="{8054E662-C32E-5A2C-6D6C-9043A80A7926}"/>
              </a:ext>
            </a:extLst>
          </p:cNvPr>
          <p:cNvCxnSpPr>
            <a:cxnSpLocks/>
          </p:cNvCxnSpPr>
          <p:nvPr/>
        </p:nvCxnSpPr>
        <p:spPr>
          <a:xfrm>
            <a:off x="184409" y="6195274"/>
            <a:ext cx="3077209"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39FD046E-E731-972F-0AA4-D6F86F41D2B0}"/>
              </a:ext>
            </a:extLst>
          </p:cNvPr>
          <p:cNvCxnSpPr>
            <a:cxnSpLocks/>
          </p:cNvCxnSpPr>
          <p:nvPr/>
        </p:nvCxnSpPr>
        <p:spPr>
          <a:xfrm>
            <a:off x="3678411" y="6195274"/>
            <a:ext cx="3192919"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90" name="TextBox 89">
            <a:extLst>
              <a:ext uri="{FF2B5EF4-FFF2-40B4-BE49-F238E27FC236}">
                <a16:creationId xmlns:a16="http://schemas.microsoft.com/office/drawing/2014/main" id="{8F0D90AD-E51C-5C3C-F3D4-3425E9DA73D4}"/>
              </a:ext>
            </a:extLst>
          </p:cNvPr>
          <p:cNvSpPr txBox="1"/>
          <p:nvPr/>
        </p:nvSpPr>
        <p:spPr>
          <a:xfrm>
            <a:off x="4691670" y="3069149"/>
            <a:ext cx="1316386" cy="338554"/>
          </a:xfrm>
          <a:prstGeom prst="rect">
            <a:avLst/>
          </a:prstGeom>
          <a:noFill/>
        </p:spPr>
        <p:txBody>
          <a:bodyPr wrap="none" rtlCol="0">
            <a:spAutoFit/>
          </a:bodyPr>
          <a:lstStyle/>
          <a:p>
            <a:r>
              <a:rPr lang="en-GB" sz="1600" b="1" dirty="0"/>
              <a:t>Nick Palmer</a:t>
            </a:r>
          </a:p>
        </p:txBody>
      </p:sp>
      <p:sp>
        <p:nvSpPr>
          <p:cNvPr id="91" name="TextBox 90">
            <a:extLst>
              <a:ext uri="{FF2B5EF4-FFF2-40B4-BE49-F238E27FC236}">
                <a16:creationId xmlns:a16="http://schemas.microsoft.com/office/drawing/2014/main" id="{A774C25A-8F1B-96D6-3437-B594CFB21B4A}"/>
              </a:ext>
            </a:extLst>
          </p:cNvPr>
          <p:cNvSpPr txBox="1"/>
          <p:nvPr/>
        </p:nvSpPr>
        <p:spPr>
          <a:xfrm>
            <a:off x="4693456" y="3348216"/>
            <a:ext cx="2373575" cy="276999"/>
          </a:xfrm>
          <a:prstGeom prst="rect">
            <a:avLst/>
          </a:prstGeom>
          <a:noFill/>
        </p:spPr>
        <p:txBody>
          <a:bodyPr wrap="square" rtlCol="0">
            <a:spAutoFit/>
          </a:bodyPr>
          <a:lstStyle/>
          <a:p>
            <a:r>
              <a:rPr lang="en-GB" sz="1200" b="1" dirty="0"/>
              <a:t>Design Manager</a:t>
            </a:r>
          </a:p>
        </p:txBody>
      </p:sp>
      <p:sp>
        <p:nvSpPr>
          <p:cNvPr id="92" name="TextBox 91">
            <a:extLst>
              <a:ext uri="{FF2B5EF4-FFF2-40B4-BE49-F238E27FC236}">
                <a16:creationId xmlns:a16="http://schemas.microsoft.com/office/drawing/2014/main" id="{8AD24F4A-EE0E-FE62-74D7-4040EC40B09D}"/>
              </a:ext>
            </a:extLst>
          </p:cNvPr>
          <p:cNvSpPr txBox="1"/>
          <p:nvPr/>
        </p:nvSpPr>
        <p:spPr>
          <a:xfrm>
            <a:off x="4679016" y="4164296"/>
            <a:ext cx="1967368" cy="276999"/>
          </a:xfrm>
          <a:prstGeom prst="rect">
            <a:avLst/>
          </a:prstGeom>
          <a:noFill/>
        </p:spPr>
        <p:txBody>
          <a:bodyPr wrap="square" rtlCol="0">
            <a:spAutoFit/>
          </a:bodyPr>
          <a:lstStyle/>
          <a:p>
            <a:r>
              <a:rPr lang="en-GB" sz="1200" dirty="0">
                <a:solidFill>
                  <a:schemeClr val="accent1">
                    <a:lumMod val="75000"/>
                  </a:schemeClr>
                </a:solidFill>
              </a:rPr>
              <a:t>nicholas.palmer@sse.com</a:t>
            </a:r>
          </a:p>
        </p:txBody>
      </p:sp>
      <p:sp>
        <p:nvSpPr>
          <p:cNvPr id="93" name="TextBox 92">
            <a:extLst>
              <a:ext uri="{FF2B5EF4-FFF2-40B4-BE49-F238E27FC236}">
                <a16:creationId xmlns:a16="http://schemas.microsoft.com/office/drawing/2014/main" id="{32A2C08F-4CBE-2C96-A937-D440782BB0F6}"/>
              </a:ext>
            </a:extLst>
          </p:cNvPr>
          <p:cNvSpPr txBox="1"/>
          <p:nvPr/>
        </p:nvSpPr>
        <p:spPr>
          <a:xfrm>
            <a:off x="4691670" y="4401298"/>
            <a:ext cx="1967368" cy="276999"/>
          </a:xfrm>
          <a:prstGeom prst="rect">
            <a:avLst/>
          </a:prstGeom>
          <a:noFill/>
        </p:spPr>
        <p:txBody>
          <a:bodyPr wrap="square" rtlCol="0">
            <a:spAutoFit/>
          </a:bodyPr>
          <a:lstStyle/>
          <a:p>
            <a:r>
              <a:rPr lang="en-GB" sz="1200" dirty="0">
                <a:solidFill>
                  <a:schemeClr val="accent1">
                    <a:lumMod val="75000"/>
                  </a:schemeClr>
                </a:solidFill>
              </a:rPr>
              <a:t>07825 015108</a:t>
            </a:r>
          </a:p>
        </p:txBody>
      </p:sp>
      <p:sp>
        <p:nvSpPr>
          <p:cNvPr id="94" name="TextBox 93">
            <a:extLst>
              <a:ext uri="{FF2B5EF4-FFF2-40B4-BE49-F238E27FC236}">
                <a16:creationId xmlns:a16="http://schemas.microsoft.com/office/drawing/2014/main" id="{E8A9B020-B0F1-1826-DC89-9C0AC7316DAA}"/>
              </a:ext>
            </a:extLst>
          </p:cNvPr>
          <p:cNvSpPr txBox="1"/>
          <p:nvPr/>
        </p:nvSpPr>
        <p:spPr>
          <a:xfrm>
            <a:off x="4682203" y="3556525"/>
            <a:ext cx="2373575" cy="646331"/>
          </a:xfrm>
          <a:prstGeom prst="rect">
            <a:avLst/>
          </a:prstGeom>
          <a:noFill/>
        </p:spPr>
        <p:txBody>
          <a:bodyPr wrap="square" rtlCol="0">
            <a:spAutoFit/>
          </a:bodyPr>
          <a:lstStyle/>
          <a:p>
            <a:r>
              <a:rPr lang="en-GB" sz="1200" b="1" dirty="0"/>
              <a:t>All regions</a:t>
            </a:r>
            <a:br>
              <a:rPr lang="en-GB" sz="1200" b="1" dirty="0"/>
            </a:br>
            <a:r>
              <a:rPr lang="en-GB" sz="1200" b="1" dirty="0"/>
              <a:t>Large Generation, Out of Area, Design Approval</a:t>
            </a:r>
          </a:p>
        </p:txBody>
      </p:sp>
      <p:sp>
        <p:nvSpPr>
          <p:cNvPr id="95" name="TextBox 94">
            <a:extLst>
              <a:ext uri="{FF2B5EF4-FFF2-40B4-BE49-F238E27FC236}">
                <a16:creationId xmlns:a16="http://schemas.microsoft.com/office/drawing/2014/main" id="{D5DC64EC-E35F-1F05-7B02-CE9A3206F42C}"/>
              </a:ext>
            </a:extLst>
          </p:cNvPr>
          <p:cNvSpPr txBox="1"/>
          <p:nvPr/>
        </p:nvSpPr>
        <p:spPr>
          <a:xfrm>
            <a:off x="4751666" y="4811864"/>
            <a:ext cx="1309076" cy="338554"/>
          </a:xfrm>
          <a:prstGeom prst="rect">
            <a:avLst/>
          </a:prstGeom>
          <a:noFill/>
        </p:spPr>
        <p:txBody>
          <a:bodyPr wrap="none" rtlCol="0">
            <a:spAutoFit/>
          </a:bodyPr>
          <a:lstStyle/>
          <a:p>
            <a:r>
              <a:rPr lang="en-GB" sz="1600" b="1" dirty="0"/>
              <a:t>Mike Rogers</a:t>
            </a:r>
          </a:p>
        </p:txBody>
      </p:sp>
      <p:sp>
        <p:nvSpPr>
          <p:cNvPr id="96" name="TextBox 95">
            <a:extLst>
              <a:ext uri="{FF2B5EF4-FFF2-40B4-BE49-F238E27FC236}">
                <a16:creationId xmlns:a16="http://schemas.microsoft.com/office/drawing/2014/main" id="{9C30F4B4-6F4C-A032-4CF0-515DF7EAAD01}"/>
              </a:ext>
            </a:extLst>
          </p:cNvPr>
          <p:cNvSpPr txBox="1"/>
          <p:nvPr/>
        </p:nvSpPr>
        <p:spPr>
          <a:xfrm>
            <a:off x="4718756" y="5136015"/>
            <a:ext cx="2373575" cy="276999"/>
          </a:xfrm>
          <a:prstGeom prst="rect">
            <a:avLst/>
          </a:prstGeom>
          <a:noFill/>
        </p:spPr>
        <p:txBody>
          <a:bodyPr wrap="square" rtlCol="0">
            <a:spAutoFit/>
          </a:bodyPr>
          <a:lstStyle/>
          <a:p>
            <a:r>
              <a:rPr lang="en-GB" sz="1200" b="1" dirty="0"/>
              <a:t>EHV Design Manager</a:t>
            </a:r>
          </a:p>
        </p:txBody>
      </p:sp>
      <p:sp>
        <p:nvSpPr>
          <p:cNvPr id="97" name="TextBox 96">
            <a:extLst>
              <a:ext uri="{FF2B5EF4-FFF2-40B4-BE49-F238E27FC236}">
                <a16:creationId xmlns:a16="http://schemas.microsoft.com/office/drawing/2014/main" id="{32E59690-332D-AC4D-0019-0CC83BA5E63D}"/>
              </a:ext>
            </a:extLst>
          </p:cNvPr>
          <p:cNvSpPr txBox="1"/>
          <p:nvPr/>
        </p:nvSpPr>
        <p:spPr>
          <a:xfrm>
            <a:off x="4709109" y="5593256"/>
            <a:ext cx="2218576" cy="276999"/>
          </a:xfrm>
          <a:prstGeom prst="rect">
            <a:avLst/>
          </a:prstGeom>
          <a:noFill/>
        </p:spPr>
        <p:txBody>
          <a:bodyPr wrap="square" rtlCol="0">
            <a:spAutoFit/>
          </a:bodyPr>
          <a:lstStyle/>
          <a:p>
            <a:r>
              <a:rPr lang="en-GB" sz="1200" dirty="0">
                <a:solidFill>
                  <a:schemeClr val="accent1">
                    <a:lumMod val="75000"/>
                  </a:schemeClr>
                </a:solidFill>
              </a:rPr>
              <a:t>mike.rogers@sse.com</a:t>
            </a:r>
          </a:p>
        </p:txBody>
      </p:sp>
      <p:sp>
        <p:nvSpPr>
          <p:cNvPr id="98" name="TextBox 97">
            <a:extLst>
              <a:ext uri="{FF2B5EF4-FFF2-40B4-BE49-F238E27FC236}">
                <a16:creationId xmlns:a16="http://schemas.microsoft.com/office/drawing/2014/main" id="{E39D98DC-0ACA-4FB0-452F-9C2DECC07FFF}"/>
              </a:ext>
            </a:extLst>
          </p:cNvPr>
          <p:cNvSpPr txBox="1"/>
          <p:nvPr/>
        </p:nvSpPr>
        <p:spPr>
          <a:xfrm>
            <a:off x="4699711" y="5869487"/>
            <a:ext cx="1967368" cy="276999"/>
          </a:xfrm>
          <a:prstGeom prst="rect">
            <a:avLst/>
          </a:prstGeom>
          <a:noFill/>
        </p:spPr>
        <p:txBody>
          <a:bodyPr wrap="square" rtlCol="0">
            <a:spAutoFit/>
          </a:bodyPr>
          <a:lstStyle/>
          <a:p>
            <a:r>
              <a:rPr lang="en-GB" sz="1200" dirty="0">
                <a:solidFill>
                  <a:schemeClr val="accent1">
                    <a:lumMod val="75000"/>
                  </a:schemeClr>
                </a:solidFill>
              </a:rPr>
              <a:t>07767 850380</a:t>
            </a:r>
          </a:p>
        </p:txBody>
      </p:sp>
      <p:sp>
        <p:nvSpPr>
          <p:cNvPr id="99" name="TextBox 98">
            <a:extLst>
              <a:ext uri="{FF2B5EF4-FFF2-40B4-BE49-F238E27FC236}">
                <a16:creationId xmlns:a16="http://schemas.microsoft.com/office/drawing/2014/main" id="{8D07BBB6-4BAB-E0DD-2597-5E985FC03900}"/>
              </a:ext>
            </a:extLst>
          </p:cNvPr>
          <p:cNvSpPr txBox="1"/>
          <p:nvPr/>
        </p:nvSpPr>
        <p:spPr>
          <a:xfrm>
            <a:off x="4718757" y="5345891"/>
            <a:ext cx="2373575" cy="276999"/>
          </a:xfrm>
          <a:prstGeom prst="rect">
            <a:avLst/>
          </a:prstGeom>
          <a:noFill/>
        </p:spPr>
        <p:txBody>
          <a:bodyPr wrap="square" rtlCol="0">
            <a:spAutoFit/>
          </a:bodyPr>
          <a:lstStyle/>
          <a:p>
            <a:r>
              <a:rPr lang="en-GB" sz="1200" b="1" dirty="0"/>
              <a:t>All regions</a:t>
            </a:r>
          </a:p>
        </p:txBody>
      </p:sp>
      <p:pic>
        <p:nvPicPr>
          <p:cNvPr id="103" name="Picture 102">
            <a:extLst>
              <a:ext uri="{FF2B5EF4-FFF2-40B4-BE49-F238E27FC236}">
                <a16:creationId xmlns:a16="http://schemas.microsoft.com/office/drawing/2014/main" id="{23ADC99E-D58B-C883-64E5-25DE8A0D487C}"/>
              </a:ext>
            </a:extLst>
          </p:cNvPr>
          <p:cNvPicPr>
            <a:picLocks noChangeAspect="1"/>
          </p:cNvPicPr>
          <p:nvPr/>
        </p:nvPicPr>
        <p:blipFill>
          <a:blip r:embed="rId9"/>
          <a:stretch>
            <a:fillRect/>
          </a:stretch>
        </p:blipFill>
        <p:spPr>
          <a:xfrm>
            <a:off x="3659199" y="3157533"/>
            <a:ext cx="958012" cy="1087222"/>
          </a:xfrm>
          <a:prstGeom prst="rect">
            <a:avLst/>
          </a:prstGeom>
        </p:spPr>
      </p:pic>
      <p:pic>
        <p:nvPicPr>
          <p:cNvPr id="105" name="Picture 104">
            <a:extLst>
              <a:ext uri="{FF2B5EF4-FFF2-40B4-BE49-F238E27FC236}">
                <a16:creationId xmlns:a16="http://schemas.microsoft.com/office/drawing/2014/main" id="{9C69896B-5255-325B-89FA-8AAF34E1AB54}"/>
              </a:ext>
            </a:extLst>
          </p:cNvPr>
          <p:cNvPicPr>
            <a:picLocks noChangeAspect="1"/>
          </p:cNvPicPr>
          <p:nvPr/>
        </p:nvPicPr>
        <p:blipFill>
          <a:blip r:embed="rId10"/>
          <a:stretch>
            <a:fillRect/>
          </a:stretch>
        </p:blipFill>
        <p:spPr>
          <a:xfrm>
            <a:off x="3652884" y="4936027"/>
            <a:ext cx="805267" cy="1048366"/>
          </a:xfrm>
          <a:prstGeom prst="rect">
            <a:avLst/>
          </a:prstGeom>
        </p:spPr>
      </p:pic>
    </p:spTree>
    <p:extLst>
      <p:ext uri="{BB962C8B-B14F-4D97-AF65-F5344CB8AC3E}">
        <p14:creationId xmlns:p14="http://schemas.microsoft.com/office/powerpoint/2010/main" val="3179085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D77918A-1425-026E-9884-92E6ABAA0E1F}"/>
              </a:ext>
            </a:extLst>
          </p:cNvPr>
          <p:cNvSpPr>
            <a:spLocks noGrp="1"/>
          </p:cNvSpPr>
          <p:nvPr>
            <p:ph type="sldNum" sz="quarter" idx="12"/>
          </p:nvPr>
        </p:nvSpPr>
        <p:spPr>
          <a:xfrm>
            <a:off x="-2276475" y="6356350"/>
            <a:ext cx="2743200" cy="365125"/>
          </a:xfrm>
        </p:spPr>
        <p:txBody>
          <a:bodyPr/>
          <a:lstStyle/>
          <a:p>
            <a:fld id="{F4BD0E93-1066-4646-AD4C-8C9E524FF531}" type="slidenum">
              <a:rPr lang="en-GB" smtClean="0"/>
              <a:t>16</a:t>
            </a:fld>
            <a:endParaRPr lang="en-GB"/>
          </a:p>
        </p:txBody>
      </p:sp>
      <p:sp>
        <p:nvSpPr>
          <p:cNvPr id="6" name="Rectangle 5">
            <a:extLst>
              <a:ext uri="{FF2B5EF4-FFF2-40B4-BE49-F238E27FC236}">
                <a16:creationId xmlns:a16="http://schemas.microsoft.com/office/drawing/2014/main" id="{FB80C437-2089-EA0D-7C3A-9F4E52AEFB0C}"/>
              </a:ext>
            </a:extLst>
          </p:cNvPr>
          <p:cNvSpPr/>
          <p:nvPr/>
        </p:nvSpPr>
        <p:spPr>
          <a:xfrm>
            <a:off x="7256047" y="0"/>
            <a:ext cx="4964348" cy="6858000"/>
          </a:xfrm>
          <a:prstGeom prst="rect">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11" name="Rectangle 10">
            <a:extLst>
              <a:ext uri="{FF2B5EF4-FFF2-40B4-BE49-F238E27FC236}">
                <a16:creationId xmlns:a16="http://schemas.microsoft.com/office/drawing/2014/main" id="{DF76473B-962D-36D8-6F87-F643D65AB80F}"/>
              </a:ext>
            </a:extLst>
          </p:cNvPr>
          <p:cNvSpPr/>
          <p:nvPr/>
        </p:nvSpPr>
        <p:spPr>
          <a:xfrm>
            <a:off x="9993729" y="1465268"/>
            <a:ext cx="600892" cy="101031"/>
          </a:xfrm>
          <a:prstGeom prst="rect">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00659C05-C4D9-246E-E7C6-6889A0B235AF}"/>
              </a:ext>
            </a:extLst>
          </p:cNvPr>
          <p:cNvSpPr txBox="1"/>
          <p:nvPr/>
        </p:nvSpPr>
        <p:spPr>
          <a:xfrm>
            <a:off x="237308" y="224637"/>
            <a:ext cx="7232468" cy="523220"/>
          </a:xfrm>
          <a:prstGeom prst="rect">
            <a:avLst/>
          </a:prstGeom>
          <a:noFill/>
        </p:spPr>
        <p:txBody>
          <a:bodyPr wrap="square">
            <a:spAutoFit/>
          </a:bodyPr>
          <a:lstStyle/>
          <a:p>
            <a:r>
              <a:rPr lang="en-GB" sz="2800" b="1">
                <a:solidFill>
                  <a:schemeClr val="accent1"/>
                </a:solidFill>
                <a:latin typeface="+mj-lt"/>
              </a:rPr>
              <a:t>System Planning Managers</a:t>
            </a:r>
          </a:p>
        </p:txBody>
      </p:sp>
      <p:sp>
        <p:nvSpPr>
          <p:cNvPr id="10" name="TextBox 9">
            <a:extLst>
              <a:ext uri="{FF2B5EF4-FFF2-40B4-BE49-F238E27FC236}">
                <a16:creationId xmlns:a16="http://schemas.microsoft.com/office/drawing/2014/main" id="{9A2541FD-0111-E0F5-DBAF-14A5B76AD8B7}"/>
              </a:ext>
            </a:extLst>
          </p:cNvPr>
          <p:cNvSpPr txBox="1"/>
          <p:nvPr/>
        </p:nvSpPr>
        <p:spPr>
          <a:xfrm>
            <a:off x="7407339" y="4317997"/>
            <a:ext cx="7232514" cy="338554"/>
          </a:xfrm>
          <a:prstGeom prst="rect">
            <a:avLst/>
          </a:prstGeom>
          <a:noFill/>
        </p:spPr>
        <p:txBody>
          <a:bodyPr wrap="square">
            <a:spAutoFit/>
          </a:bodyPr>
          <a:lstStyle/>
          <a:p>
            <a:r>
              <a:rPr lang="en-GB" sz="1600" b="1">
                <a:solidFill>
                  <a:schemeClr val="bg1"/>
                </a:solidFill>
              </a:rPr>
              <a:t>Points of escalation   </a:t>
            </a:r>
          </a:p>
        </p:txBody>
      </p:sp>
      <p:sp>
        <p:nvSpPr>
          <p:cNvPr id="12" name="Rectangle: Diagonal Corners Rounded 11">
            <a:extLst>
              <a:ext uri="{FF2B5EF4-FFF2-40B4-BE49-F238E27FC236}">
                <a16:creationId xmlns:a16="http://schemas.microsoft.com/office/drawing/2014/main" id="{A1961197-5962-C806-C4CB-E2352821B23A}"/>
              </a:ext>
            </a:extLst>
          </p:cNvPr>
          <p:cNvSpPr/>
          <p:nvPr/>
        </p:nvSpPr>
        <p:spPr>
          <a:xfrm>
            <a:off x="7502106" y="4789968"/>
            <a:ext cx="4432177" cy="559142"/>
          </a:xfrm>
          <a:prstGeom prst="round2DiagRect">
            <a:avLst/>
          </a:prstGeom>
          <a:solidFill>
            <a:srgbClr val="8CB0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Diagonal Corners Rounded 14">
            <a:extLst>
              <a:ext uri="{FF2B5EF4-FFF2-40B4-BE49-F238E27FC236}">
                <a16:creationId xmlns:a16="http://schemas.microsoft.com/office/drawing/2014/main" id="{95F289E3-18F4-7E93-8DBF-BF67DE2BC716}"/>
              </a:ext>
            </a:extLst>
          </p:cNvPr>
          <p:cNvSpPr/>
          <p:nvPr/>
        </p:nvSpPr>
        <p:spPr>
          <a:xfrm>
            <a:off x="7496260" y="5448845"/>
            <a:ext cx="4432177" cy="559142"/>
          </a:xfrm>
          <a:prstGeom prst="round2DiagRect">
            <a:avLst/>
          </a:prstGeom>
          <a:solidFill>
            <a:srgbClr val="668B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Diagonal Corners Rounded 19">
            <a:extLst>
              <a:ext uri="{FF2B5EF4-FFF2-40B4-BE49-F238E27FC236}">
                <a16:creationId xmlns:a16="http://schemas.microsoft.com/office/drawing/2014/main" id="{443B5090-FC94-B56D-32E7-22A5C3D5D796}"/>
              </a:ext>
            </a:extLst>
          </p:cNvPr>
          <p:cNvSpPr/>
          <p:nvPr/>
        </p:nvSpPr>
        <p:spPr>
          <a:xfrm>
            <a:off x="7502106" y="6105046"/>
            <a:ext cx="4432177" cy="559142"/>
          </a:xfrm>
          <a:prstGeom prst="round2DiagRect">
            <a:avLst/>
          </a:prstGeom>
          <a:solidFill>
            <a:srgbClr val="406E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Down 22">
            <a:extLst>
              <a:ext uri="{FF2B5EF4-FFF2-40B4-BE49-F238E27FC236}">
                <a16:creationId xmlns:a16="http://schemas.microsoft.com/office/drawing/2014/main" id="{59C1F272-8F75-1AFF-D294-38C2B77CEAEF}"/>
              </a:ext>
            </a:extLst>
          </p:cNvPr>
          <p:cNvSpPr/>
          <p:nvPr/>
        </p:nvSpPr>
        <p:spPr>
          <a:xfrm>
            <a:off x="11005198" y="4715109"/>
            <a:ext cx="476464" cy="1824283"/>
          </a:xfrm>
          <a:prstGeom prst="downArrow">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23760159-BF6A-190F-E128-90A02FDCBA9C}"/>
              </a:ext>
            </a:extLst>
          </p:cNvPr>
          <p:cNvSpPr txBox="1"/>
          <p:nvPr/>
        </p:nvSpPr>
        <p:spPr>
          <a:xfrm>
            <a:off x="7479476" y="4818812"/>
            <a:ext cx="1791260" cy="461665"/>
          </a:xfrm>
          <a:prstGeom prst="rect">
            <a:avLst/>
          </a:prstGeom>
          <a:noFill/>
        </p:spPr>
        <p:txBody>
          <a:bodyPr wrap="none" rtlCol="0">
            <a:spAutoFit/>
          </a:bodyPr>
          <a:lstStyle/>
          <a:p>
            <a:r>
              <a:rPr lang="en-GB" sz="1200" dirty="0">
                <a:solidFill>
                  <a:schemeClr val="bg1"/>
                </a:solidFill>
              </a:rPr>
              <a:t>1</a:t>
            </a:r>
            <a:r>
              <a:rPr lang="en-GB" sz="1200" baseline="30000" dirty="0">
                <a:solidFill>
                  <a:schemeClr val="bg1"/>
                </a:solidFill>
              </a:rPr>
              <a:t>st</a:t>
            </a:r>
            <a:r>
              <a:rPr lang="en-GB" sz="1200" dirty="0">
                <a:solidFill>
                  <a:schemeClr val="bg1"/>
                </a:solidFill>
              </a:rPr>
              <a:t> point of escalation is </a:t>
            </a:r>
            <a:br>
              <a:rPr lang="en-GB" sz="1200" dirty="0">
                <a:solidFill>
                  <a:schemeClr val="bg1"/>
                </a:solidFill>
              </a:rPr>
            </a:br>
            <a:r>
              <a:rPr lang="en-GB" sz="1100" b="1" dirty="0">
                <a:solidFill>
                  <a:schemeClr val="bg1"/>
                </a:solidFill>
              </a:rPr>
              <a:t>Lead System Planners</a:t>
            </a:r>
          </a:p>
        </p:txBody>
      </p:sp>
      <p:sp>
        <p:nvSpPr>
          <p:cNvPr id="25" name="TextBox 24">
            <a:extLst>
              <a:ext uri="{FF2B5EF4-FFF2-40B4-BE49-F238E27FC236}">
                <a16:creationId xmlns:a16="http://schemas.microsoft.com/office/drawing/2014/main" id="{2FDE008A-65DC-1AB2-A0C3-D79FB265E26B}"/>
              </a:ext>
            </a:extLst>
          </p:cNvPr>
          <p:cNvSpPr txBox="1"/>
          <p:nvPr/>
        </p:nvSpPr>
        <p:spPr>
          <a:xfrm>
            <a:off x="7485464" y="5441607"/>
            <a:ext cx="2374368" cy="600164"/>
          </a:xfrm>
          <a:prstGeom prst="rect">
            <a:avLst/>
          </a:prstGeom>
          <a:noFill/>
        </p:spPr>
        <p:txBody>
          <a:bodyPr wrap="none" rtlCol="0">
            <a:spAutoFit/>
          </a:bodyPr>
          <a:lstStyle/>
          <a:p>
            <a:r>
              <a:rPr lang="en-GB" sz="1100" dirty="0">
                <a:solidFill>
                  <a:schemeClr val="bg1"/>
                </a:solidFill>
              </a:rPr>
              <a:t>2</a:t>
            </a:r>
            <a:r>
              <a:rPr lang="en-GB" sz="1100" baseline="30000" dirty="0">
                <a:solidFill>
                  <a:schemeClr val="bg1"/>
                </a:solidFill>
              </a:rPr>
              <a:t>nd</a:t>
            </a:r>
            <a:r>
              <a:rPr lang="en-GB" sz="1100" dirty="0">
                <a:solidFill>
                  <a:schemeClr val="bg1"/>
                </a:solidFill>
              </a:rPr>
              <a:t> point of escalation is </a:t>
            </a:r>
            <a:br>
              <a:rPr lang="en-GB" sz="1100" dirty="0">
                <a:solidFill>
                  <a:schemeClr val="bg1"/>
                </a:solidFill>
              </a:rPr>
            </a:br>
            <a:r>
              <a:rPr lang="en-GB" sz="1100" b="1" dirty="0">
                <a:solidFill>
                  <a:schemeClr val="bg1"/>
                </a:solidFill>
              </a:rPr>
              <a:t>James Hurley</a:t>
            </a:r>
          </a:p>
          <a:p>
            <a:r>
              <a:rPr lang="en-GB" sz="1100" dirty="0">
                <a:solidFill>
                  <a:schemeClr val="bg1"/>
                </a:solidFill>
              </a:rPr>
              <a:t>Head of Engineering and Investment</a:t>
            </a:r>
          </a:p>
        </p:txBody>
      </p:sp>
      <p:sp>
        <p:nvSpPr>
          <p:cNvPr id="26" name="TextBox 25">
            <a:extLst>
              <a:ext uri="{FF2B5EF4-FFF2-40B4-BE49-F238E27FC236}">
                <a16:creationId xmlns:a16="http://schemas.microsoft.com/office/drawing/2014/main" id="{C7C529E5-20A3-5CB9-882F-D9C2124EC8B2}"/>
              </a:ext>
            </a:extLst>
          </p:cNvPr>
          <p:cNvSpPr txBox="1"/>
          <p:nvPr/>
        </p:nvSpPr>
        <p:spPr>
          <a:xfrm>
            <a:off x="7521347" y="6089468"/>
            <a:ext cx="1707519" cy="600164"/>
          </a:xfrm>
          <a:prstGeom prst="rect">
            <a:avLst/>
          </a:prstGeom>
          <a:noFill/>
        </p:spPr>
        <p:txBody>
          <a:bodyPr wrap="none" rtlCol="0">
            <a:spAutoFit/>
          </a:bodyPr>
          <a:lstStyle/>
          <a:p>
            <a:r>
              <a:rPr lang="en-GB" sz="1100">
                <a:solidFill>
                  <a:schemeClr val="bg1"/>
                </a:solidFill>
              </a:rPr>
              <a:t>3rd point of escalation is </a:t>
            </a:r>
            <a:br>
              <a:rPr lang="en-GB" sz="1100">
                <a:solidFill>
                  <a:schemeClr val="bg1"/>
                </a:solidFill>
              </a:rPr>
            </a:br>
            <a:r>
              <a:rPr lang="en-GB" sz="1100" b="1">
                <a:solidFill>
                  <a:schemeClr val="bg1"/>
                </a:solidFill>
              </a:rPr>
              <a:t>Andrew Roper</a:t>
            </a:r>
          </a:p>
          <a:p>
            <a:r>
              <a:rPr lang="en-GB" sz="1100">
                <a:solidFill>
                  <a:schemeClr val="bg1"/>
                </a:solidFill>
              </a:rPr>
              <a:t>Director of DSO</a:t>
            </a:r>
          </a:p>
        </p:txBody>
      </p:sp>
      <p:sp>
        <p:nvSpPr>
          <p:cNvPr id="30" name="TextBox 29">
            <a:extLst>
              <a:ext uri="{FF2B5EF4-FFF2-40B4-BE49-F238E27FC236}">
                <a16:creationId xmlns:a16="http://schemas.microsoft.com/office/drawing/2014/main" id="{F20A0F6F-39AA-B6B1-006C-7AAD7434811D}"/>
              </a:ext>
            </a:extLst>
          </p:cNvPr>
          <p:cNvSpPr txBox="1"/>
          <p:nvPr/>
        </p:nvSpPr>
        <p:spPr>
          <a:xfrm>
            <a:off x="7367886" y="1557203"/>
            <a:ext cx="8463062" cy="338554"/>
          </a:xfrm>
          <a:prstGeom prst="rect">
            <a:avLst/>
          </a:prstGeom>
          <a:noFill/>
        </p:spPr>
        <p:txBody>
          <a:bodyPr wrap="square">
            <a:spAutoFit/>
          </a:bodyPr>
          <a:lstStyle/>
          <a:p>
            <a:r>
              <a:rPr lang="en-GB" sz="1600" b="1">
                <a:solidFill>
                  <a:schemeClr val="bg1"/>
                </a:solidFill>
              </a:rPr>
              <a:t>Responsible for   </a:t>
            </a:r>
          </a:p>
        </p:txBody>
      </p:sp>
      <p:pic>
        <p:nvPicPr>
          <p:cNvPr id="7" name="Picture 6">
            <a:extLst>
              <a:ext uri="{FF2B5EF4-FFF2-40B4-BE49-F238E27FC236}">
                <a16:creationId xmlns:a16="http://schemas.microsoft.com/office/drawing/2014/main" id="{49B5E59E-2651-DFEB-45CD-BF345CA3A81A}"/>
              </a:ext>
            </a:extLst>
          </p:cNvPr>
          <p:cNvPicPr>
            <a:picLocks noChangeAspect="1"/>
          </p:cNvPicPr>
          <p:nvPr/>
        </p:nvPicPr>
        <p:blipFill>
          <a:blip r:embed="rId3"/>
          <a:stretch>
            <a:fillRect/>
          </a:stretch>
        </p:blipFill>
        <p:spPr>
          <a:xfrm>
            <a:off x="9962804" y="20598"/>
            <a:ext cx="2156643" cy="1585767"/>
          </a:xfrm>
          <a:prstGeom prst="rect">
            <a:avLst/>
          </a:prstGeom>
        </p:spPr>
      </p:pic>
      <p:sp>
        <p:nvSpPr>
          <p:cNvPr id="29" name="TextBox 28">
            <a:extLst>
              <a:ext uri="{FF2B5EF4-FFF2-40B4-BE49-F238E27FC236}">
                <a16:creationId xmlns:a16="http://schemas.microsoft.com/office/drawing/2014/main" id="{23510E93-753C-B521-501D-3C6739C9A6B3}"/>
              </a:ext>
            </a:extLst>
          </p:cNvPr>
          <p:cNvSpPr txBox="1"/>
          <p:nvPr/>
        </p:nvSpPr>
        <p:spPr>
          <a:xfrm>
            <a:off x="7367886" y="1994619"/>
            <a:ext cx="4190035" cy="1384995"/>
          </a:xfrm>
          <a:prstGeom prst="rect">
            <a:avLst/>
          </a:prstGeom>
          <a:noFill/>
        </p:spPr>
        <p:txBody>
          <a:bodyPr wrap="square" rtlCol="0">
            <a:spAutoFit/>
          </a:bodyPr>
          <a:lstStyle/>
          <a:p>
            <a:r>
              <a:rPr lang="en-GB" sz="1200" dirty="0">
                <a:solidFill>
                  <a:schemeClr val="bg1"/>
                </a:solidFill>
              </a:rPr>
              <a:t>System Planners are responsible for assessing and designing improvements to our existing equipment and ensuring compliance with legal requirements. </a:t>
            </a:r>
          </a:p>
          <a:p>
            <a:r>
              <a:rPr lang="en-GB" sz="1200" dirty="0">
                <a:solidFill>
                  <a:schemeClr val="bg1"/>
                </a:solidFill>
              </a:rPr>
              <a:t>They play a crucial part in enhancing the safety, security, and reliability of our electricity network and also help to find innovative solutions to support both current and future power demands .</a:t>
            </a:r>
          </a:p>
        </p:txBody>
      </p:sp>
      <p:cxnSp>
        <p:nvCxnSpPr>
          <p:cNvPr id="2" name="Straight Connector 1">
            <a:extLst>
              <a:ext uri="{FF2B5EF4-FFF2-40B4-BE49-F238E27FC236}">
                <a16:creationId xmlns:a16="http://schemas.microsoft.com/office/drawing/2014/main" id="{0966FF59-6E80-FC80-6915-433AF9429E8F}"/>
              </a:ext>
            </a:extLst>
          </p:cNvPr>
          <p:cNvCxnSpPr>
            <a:cxnSpLocks/>
          </p:cNvCxnSpPr>
          <p:nvPr/>
        </p:nvCxnSpPr>
        <p:spPr>
          <a:xfrm>
            <a:off x="3699323" y="3222283"/>
            <a:ext cx="3205136"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 name="Straight Connector 2">
            <a:extLst>
              <a:ext uri="{FF2B5EF4-FFF2-40B4-BE49-F238E27FC236}">
                <a16:creationId xmlns:a16="http://schemas.microsoft.com/office/drawing/2014/main" id="{9EC40B6C-1DE1-0A01-A6F0-ECF4B6AC486D}"/>
              </a:ext>
            </a:extLst>
          </p:cNvPr>
          <p:cNvCxnSpPr>
            <a:cxnSpLocks/>
          </p:cNvCxnSpPr>
          <p:nvPr/>
        </p:nvCxnSpPr>
        <p:spPr>
          <a:xfrm>
            <a:off x="328217" y="3222283"/>
            <a:ext cx="3205136"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C7D77107-40D7-92DB-D504-677A2F5EF411}"/>
              </a:ext>
            </a:extLst>
          </p:cNvPr>
          <p:cNvCxnSpPr>
            <a:cxnSpLocks/>
          </p:cNvCxnSpPr>
          <p:nvPr/>
        </p:nvCxnSpPr>
        <p:spPr>
          <a:xfrm>
            <a:off x="3709045" y="4799638"/>
            <a:ext cx="3205136"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87ED559-BA23-7234-AB2A-84A4A1BA4E26}"/>
              </a:ext>
            </a:extLst>
          </p:cNvPr>
          <p:cNvCxnSpPr>
            <a:cxnSpLocks/>
          </p:cNvCxnSpPr>
          <p:nvPr/>
        </p:nvCxnSpPr>
        <p:spPr>
          <a:xfrm>
            <a:off x="328217" y="4789968"/>
            <a:ext cx="3205136"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DDC168AC-3241-B32F-C530-E0FCC5DB5684}"/>
              </a:ext>
            </a:extLst>
          </p:cNvPr>
          <p:cNvSpPr txBox="1"/>
          <p:nvPr/>
        </p:nvSpPr>
        <p:spPr>
          <a:xfrm>
            <a:off x="1536513" y="1733719"/>
            <a:ext cx="1066510" cy="338554"/>
          </a:xfrm>
          <a:prstGeom prst="rect">
            <a:avLst/>
          </a:prstGeom>
          <a:noFill/>
        </p:spPr>
        <p:txBody>
          <a:bodyPr wrap="none" rtlCol="0">
            <a:spAutoFit/>
          </a:bodyPr>
          <a:lstStyle/>
          <a:p>
            <a:r>
              <a:rPr lang="en-GB" sz="1600" b="1" dirty="0"/>
              <a:t>Yuan Gao</a:t>
            </a:r>
          </a:p>
        </p:txBody>
      </p:sp>
      <p:sp>
        <p:nvSpPr>
          <p:cNvPr id="21" name="TextBox 20">
            <a:extLst>
              <a:ext uri="{FF2B5EF4-FFF2-40B4-BE49-F238E27FC236}">
                <a16:creationId xmlns:a16="http://schemas.microsoft.com/office/drawing/2014/main" id="{8130743B-5060-5DCF-0A97-F2DAD6581AFD}"/>
              </a:ext>
            </a:extLst>
          </p:cNvPr>
          <p:cNvSpPr txBox="1"/>
          <p:nvPr/>
        </p:nvSpPr>
        <p:spPr>
          <a:xfrm>
            <a:off x="1560149" y="2013307"/>
            <a:ext cx="2356510" cy="276999"/>
          </a:xfrm>
          <a:prstGeom prst="rect">
            <a:avLst/>
          </a:prstGeom>
          <a:noFill/>
        </p:spPr>
        <p:txBody>
          <a:bodyPr wrap="square" rtlCol="0">
            <a:spAutoFit/>
          </a:bodyPr>
          <a:lstStyle/>
          <a:p>
            <a:r>
              <a:rPr lang="en-GB" sz="1200" b="1" dirty="0"/>
              <a:t>System Planning Manager</a:t>
            </a:r>
          </a:p>
        </p:txBody>
      </p:sp>
      <p:sp>
        <p:nvSpPr>
          <p:cNvPr id="22" name="TextBox 21">
            <a:extLst>
              <a:ext uri="{FF2B5EF4-FFF2-40B4-BE49-F238E27FC236}">
                <a16:creationId xmlns:a16="http://schemas.microsoft.com/office/drawing/2014/main" id="{10C0906A-8ADC-CC80-A9C2-ACD701E0BC37}"/>
              </a:ext>
            </a:extLst>
          </p:cNvPr>
          <p:cNvSpPr txBox="1"/>
          <p:nvPr/>
        </p:nvSpPr>
        <p:spPr>
          <a:xfrm>
            <a:off x="4865545" y="1786353"/>
            <a:ext cx="1006109" cy="338554"/>
          </a:xfrm>
          <a:prstGeom prst="rect">
            <a:avLst/>
          </a:prstGeom>
          <a:noFill/>
        </p:spPr>
        <p:txBody>
          <a:bodyPr wrap="none" rtlCol="0">
            <a:spAutoFit/>
          </a:bodyPr>
          <a:lstStyle/>
          <a:p>
            <a:r>
              <a:rPr lang="en-GB" sz="1600" b="1" dirty="0"/>
              <a:t>Rula Sha</a:t>
            </a:r>
          </a:p>
        </p:txBody>
      </p:sp>
      <p:sp>
        <p:nvSpPr>
          <p:cNvPr id="27" name="TextBox 26">
            <a:extLst>
              <a:ext uri="{FF2B5EF4-FFF2-40B4-BE49-F238E27FC236}">
                <a16:creationId xmlns:a16="http://schemas.microsoft.com/office/drawing/2014/main" id="{271A1AB9-2391-FB4D-B221-F600212BB48D}"/>
              </a:ext>
            </a:extLst>
          </p:cNvPr>
          <p:cNvSpPr txBox="1"/>
          <p:nvPr/>
        </p:nvSpPr>
        <p:spPr>
          <a:xfrm>
            <a:off x="4864908" y="2033508"/>
            <a:ext cx="2373575" cy="276999"/>
          </a:xfrm>
          <a:prstGeom prst="rect">
            <a:avLst/>
          </a:prstGeom>
          <a:noFill/>
        </p:spPr>
        <p:txBody>
          <a:bodyPr wrap="square" rtlCol="0">
            <a:spAutoFit/>
          </a:bodyPr>
          <a:lstStyle/>
          <a:p>
            <a:r>
              <a:rPr lang="en-GB" sz="1200" b="1" dirty="0"/>
              <a:t>System Planning Manager</a:t>
            </a:r>
          </a:p>
        </p:txBody>
      </p:sp>
      <p:sp>
        <p:nvSpPr>
          <p:cNvPr id="31" name="TextBox 30">
            <a:extLst>
              <a:ext uri="{FF2B5EF4-FFF2-40B4-BE49-F238E27FC236}">
                <a16:creationId xmlns:a16="http://schemas.microsoft.com/office/drawing/2014/main" id="{79BFD713-53FC-899E-8B4B-2823D9C5FD98}"/>
              </a:ext>
            </a:extLst>
          </p:cNvPr>
          <p:cNvSpPr txBox="1"/>
          <p:nvPr/>
        </p:nvSpPr>
        <p:spPr>
          <a:xfrm>
            <a:off x="1536513" y="3298570"/>
            <a:ext cx="1365246" cy="338554"/>
          </a:xfrm>
          <a:prstGeom prst="rect">
            <a:avLst/>
          </a:prstGeom>
          <a:noFill/>
        </p:spPr>
        <p:txBody>
          <a:bodyPr wrap="none" rtlCol="0">
            <a:spAutoFit/>
          </a:bodyPr>
          <a:lstStyle/>
          <a:p>
            <a:r>
              <a:rPr lang="en-GB" sz="1600" b="1" dirty="0"/>
              <a:t>Ricardo Dias</a:t>
            </a:r>
          </a:p>
        </p:txBody>
      </p:sp>
      <p:sp>
        <p:nvSpPr>
          <p:cNvPr id="32" name="TextBox 31">
            <a:extLst>
              <a:ext uri="{FF2B5EF4-FFF2-40B4-BE49-F238E27FC236}">
                <a16:creationId xmlns:a16="http://schemas.microsoft.com/office/drawing/2014/main" id="{062F57D8-BB94-AA35-73F0-18AEA9CC5080}"/>
              </a:ext>
            </a:extLst>
          </p:cNvPr>
          <p:cNvSpPr txBox="1"/>
          <p:nvPr/>
        </p:nvSpPr>
        <p:spPr>
          <a:xfrm>
            <a:off x="1536513" y="3547009"/>
            <a:ext cx="2063937" cy="276999"/>
          </a:xfrm>
          <a:prstGeom prst="rect">
            <a:avLst/>
          </a:prstGeom>
          <a:noFill/>
        </p:spPr>
        <p:txBody>
          <a:bodyPr wrap="square" rtlCol="0">
            <a:spAutoFit/>
          </a:bodyPr>
          <a:lstStyle/>
          <a:p>
            <a:r>
              <a:rPr lang="en-GB" sz="1200" b="1" dirty="0"/>
              <a:t>System Planning </a:t>
            </a:r>
            <a:r>
              <a:rPr lang="en-GB" sz="1200" b="1" dirty="0" err="1"/>
              <a:t>Managrr</a:t>
            </a:r>
            <a:endParaRPr lang="en-GB" sz="1200" b="1" dirty="0"/>
          </a:p>
        </p:txBody>
      </p:sp>
      <p:sp>
        <p:nvSpPr>
          <p:cNvPr id="33" name="TextBox 32">
            <a:extLst>
              <a:ext uri="{FF2B5EF4-FFF2-40B4-BE49-F238E27FC236}">
                <a16:creationId xmlns:a16="http://schemas.microsoft.com/office/drawing/2014/main" id="{76D0A579-FCA7-BC27-7292-3909EA419872}"/>
              </a:ext>
            </a:extLst>
          </p:cNvPr>
          <p:cNvSpPr txBox="1"/>
          <p:nvPr/>
        </p:nvSpPr>
        <p:spPr>
          <a:xfrm>
            <a:off x="4878049" y="3189711"/>
            <a:ext cx="1407223" cy="338554"/>
          </a:xfrm>
          <a:prstGeom prst="rect">
            <a:avLst/>
          </a:prstGeom>
          <a:noFill/>
        </p:spPr>
        <p:txBody>
          <a:bodyPr wrap="square" rtlCol="0">
            <a:spAutoFit/>
          </a:bodyPr>
          <a:lstStyle/>
          <a:p>
            <a:r>
              <a:rPr lang="en-GB" sz="1600" b="1" dirty="0"/>
              <a:t>Rafael Rigoni</a:t>
            </a:r>
          </a:p>
        </p:txBody>
      </p:sp>
      <p:sp>
        <p:nvSpPr>
          <p:cNvPr id="34" name="TextBox 33">
            <a:extLst>
              <a:ext uri="{FF2B5EF4-FFF2-40B4-BE49-F238E27FC236}">
                <a16:creationId xmlns:a16="http://schemas.microsoft.com/office/drawing/2014/main" id="{6EA34348-AFF0-62CE-8446-709917AF1841}"/>
              </a:ext>
            </a:extLst>
          </p:cNvPr>
          <p:cNvSpPr txBox="1"/>
          <p:nvPr/>
        </p:nvSpPr>
        <p:spPr>
          <a:xfrm>
            <a:off x="1552500" y="2650820"/>
            <a:ext cx="2156545" cy="276999"/>
          </a:xfrm>
          <a:prstGeom prst="rect">
            <a:avLst/>
          </a:prstGeom>
          <a:noFill/>
        </p:spPr>
        <p:txBody>
          <a:bodyPr wrap="square" rtlCol="0">
            <a:spAutoFit/>
          </a:bodyPr>
          <a:lstStyle/>
          <a:p>
            <a:r>
              <a:rPr lang="en-GB" sz="1200">
                <a:solidFill>
                  <a:schemeClr val="accent1">
                    <a:lumMod val="75000"/>
                  </a:schemeClr>
                </a:solidFill>
              </a:rPr>
              <a:t>yuan.gao@sse.com</a:t>
            </a:r>
          </a:p>
        </p:txBody>
      </p:sp>
      <p:sp>
        <p:nvSpPr>
          <p:cNvPr id="35" name="TextBox 34">
            <a:extLst>
              <a:ext uri="{FF2B5EF4-FFF2-40B4-BE49-F238E27FC236}">
                <a16:creationId xmlns:a16="http://schemas.microsoft.com/office/drawing/2014/main" id="{AEBC902A-1CCF-9BE9-FC27-75C859A0E124}"/>
              </a:ext>
            </a:extLst>
          </p:cNvPr>
          <p:cNvSpPr txBox="1"/>
          <p:nvPr/>
        </p:nvSpPr>
        <p:spPr>
          <a:xfrm>
            <a:off x="1562234" y="2903778"/>
            <a:ext cx="1987062" cy="276999"/>
          </a:xfrm>
          <a:prstGeom prst="rect">
            <a:avLst/>
          </a:prstGeom>
          <a:noFill/>
        </p:spPr>
        <p:txBody>
          <a:bodyPr wrap="square" rtlCol="0">
            <a:spAutoFit/>
          </a:bodyPr>
          <a:lstStyle/>
          <a:p>
            <a:r>
              <a:rPr lang="en-GB" sz="1200" dirty="0">
                <a:solidFill>
                  <a:schemeClr val="accent1">
                    <a:lumMod val="75000"/>
                  </a:schemeClr>
                </a:solidFill>
              </a:rPr>
              <a:t>0118 534755</a:t>
            </a:r>
          </a:p>
        </p:txBody>
      </p:sp>
      <p:sp>
        <p:nvSpPr>
          <p:cNvPr id="43" name="TextBox 42">
            <a:extLst>
              <a:ext uri="{FF2B5EF4-FFF2-40B4-BE49-F238E27FC236}">
                <a16:creationId xmlns:a16="http://schemas.microsoft.com/office/drawing/2014/main" id="{EE44606A-C22C-E40B-A54F-5E4915F44832}"/>
              </a:ext>
            </a:extLst>
          </p:cNvPr>
          <p:cNvSpPr txBox="1"/>
          <p:nvPr/>
        </p:nvSpPr>
        <p:spPr>
          <a:xfrm>
            <a:off x="4868431" y="3442889"/>
            <a:ext cx="2652916" cy="276999"/>
          </a:xfrm>
          <a:prstGeom prst="rect">
            <a:avLst/>
          </a:prstGeom>
          <a:noFill/>
        </p:spPr>
        <p:txBody>
          <a:bodyPr wrap="square" rtlCol="0">
            <a:spAutoFit/>
          </a:bodyPr>
          <a:lstStyle/>
          <a:p>
            <a:r>
              <a:rPr lang="en-GB" sz="1200" b="1" dirty="0"/>
              <a:t>System Planning Manager</a:t>
            </a:r>
          </a:p>
        </p:txBody>
      </p:sp>
      <p:sp>
        <p:nvSpPr>
          <p:cNvPr id="47" name="TextBox 46">
            <a:extLst>
              <a:ext uri="{FF2B5EF4-FFF2-40B4-BE49-F238E27FC236}">
                <a16:creationId xmlns:a16="http://schemas.microsoft.com/office/drawing/2014/main" id="{B71AE288-8944-3D99-10AD-A9825FCE98ED}"/>
              </a:ext>
            </a:extLst>
          </p:cNvPr>
          <p:cNvSpPr txBox="1"/>
          <p:nvPr/>
        </p:nvSpPr>
        <p:spPr>
          <a:xfrm>
            <a:off x="4841762" y="2743788"/>
            <a:ext cx="2156545" cy="276999"/>
          </a:xfrm>
          <a:prstGeom prst="rect">
            <a:avLst/>
          </a:prstGeom>
          <a:noFill/>
        </p:spPr>
        <p:txBody>
          <a:bodyPr wrap="square" rtlCol="0">
            <a:spAutoFit/>
          </a:bodyPr>
          <a:lstStyle/>
          <a:p>
            <a:r>
              <a:rPr lang="en-GB" sz="1200" dirty="0">
                <a:solidFill>
                  <a:schemeClr val="accent1">
                    <a:lumMod val="75000"/>
                  </a:schemeClr>
                </a:solidFill>
              </a:rPr>
              <a:t>rula.sha@sse.com</a:t>
            </a:r>
          </a:p>
        </p:txBody>
      </p:sp>
      <p:sp>
        <p:nvSpPr>
          <p:cNvPr id="48" name="TextBox 47">
            <a:extLst>
              <a:ext uri="{FF2B5EF4-FFF2-40B4-BE49-F238E27FC236}">
                <a16:creationId xmlns:a16="http://schemas.microsoft.com/office/drawing/2014/main" id="{A707587D-2C54-313F-4AD3-EEEDB831BE53}"/>
              </a:ext>
            </a:extLst>
          </p:cNvPr>
          <p:cNvSpPr txBox="1"/>
          <p:nvPr/>
        </p:nvSpPr>
        <p:spPr>
          <a:xfrm>
            <a:off x="4845010" y="2940684"/>
            <a:ext cx="1987062" cy="276999"/>
          </a:xfrm>
          <a:prstGeom prst="rect">
            <a:avLst/>
          </a:prstGeom>
          <a:noFill/>
        </p:spPr>
        <p:txBody>
          <a:bodyPr wrap="square" rtlCol="0">
            <a:spAutoFit/>
          </a:bodyPr>
          <a:lstStyle/>
          <a:p>
            <a:r>
              <a:rPr lang="en-GB" sz="1200">
                <a:solidFill>
                  <a:schemeClr val="accent1">
                    <a:lumMod val="75000"/>
                  </a:schemeClr>
                </a:solidFill>
              </a:rPr>
              <a:t>0118 534755</a:t>
            </a:r>
          </a:p>
        </p:txBody>
      </p:sp>
      <p:sp>
        <p:nvSpPr>
          <p:cNvPr id="49" name="TextBox 48">
            <a:extLst>
              <a:ext uri="{FF2B5EF4-FFF2-40B4-BE49-F238E27FC236}">
                <a16:creationId xmlns:a16="http://schemas.microsoft.com/office/drawing/2014/main" id="{EE7B7EEE-4F39-E403-3947-BFC6B0437A30}"/>
              </a:ext>
            </a:extLst>
          </p:cNvPr>
          <p:cNvSpPr txBox="1"/>
          <p:nvPr/>
        </p:nvSpPr>
        <p:spPr>
          <a:xfrm>
            <a:off x="1542778" y="4308960"/>
            <a:ext cx="2156545" cy="276999"/>
          </a:xfrm>
          <a:prstGeom prst="rect">
            <a:avLst/>
          </a:prstGeom>
          <a:noFill/>
        </p:spPr>
        <p:txBody>
          <a:bodyPr wrap="square" rtlCol="0">
            <a:spAutoFit/>
          </a:bodyPr>
          <a:lstStyle/>
          <a:p>
            <a:r>
              <a:rPr lang="en-GB" sz="1200" dirty="0">
                <a:solidFill>
                  <a:schemeClr val="accent1">
                    <a:lumMod val="75000"/>
                  </a:schemeClr>
                </a:solidFill>
              </a:rPr>
              <a:t>ricardo.dias@sse.com</a:t>
            </a:r>
          </a:p>
        </p:txBody>
      </p:sp>
      <p:sp>
        <p:nvSpPr>
          <p:cNvPr id="50" name="TextBox 49">
            <a:extLst>
              <a:ext uri="{FF2B5EF4-FFF2-40B4-BE49-F238E27FC236}">
                <a16:creationId xmlns:a16="http://schemas.microsoft.com/office/drawing/2014/main" id="{1AA9BD62-DA3D-9FA8-422A-956483F5BE70}"/>
              </a:ext>
            </a:extLst>
          </p:cNvPr>
          <p:cNvSpPr txBox="1"/>
          <p:nvPr/>
        </p:nvSpPr>
        <p:spPr>
          <a:xfrm>
            <a:off x="1559112" y="4531465"/>
            <a:ext cx="1987062" cy="276999"/>
          </a:xfrm>
          <a:prstGeom prst="rect">
            <a:avLst/>
          </a:prstGeom>
          <a:noFill/>
        </p:spPr>
        <p:txBody>
          <a:bodyPr wrap="square" rtlCol="0">
            <a:spAutoFit/>
          </a:bodyPr>
          <a:lstStyle/>
          <a:p>
            <a:r>
              <a:rPr lang="en-GB" sz="1200" b="0" i="0" dirty="0">
                <a:solidFill>
                  <a:srgbClr val="265B7D"/>
                </a:solidFill>
                <a:effectLst/>
              </a:rPr>
              <a:t>07423 455472</a:t>
            </a:r>
            <a:endParaRPr lang="en-GB" sz="1200" dirty="0">
              <a:solidFill>
                <a:srgbClr val="265B7D"/>
              </a:solidFill>
            </a:endParaRPr>
          </a:p>
        </p:txBody>
      </p:sp>
      <p:sp>
        <p:nvSpPr>
          <p:cNvPr id="51" name="TextBox 50">
            <a:extLst>
              <a:ext uri="{FF2B5EF4-FFF2-40B4-BE49-F238E27FC236}">
                <a16:creationId xmlns:a16="http://schemas.microsoft.com/office/drawing/2014/main" id="{6C852C16-9AF3-6EB6-90A4-E873174F969D}"/>
              </a:ext>
            </a:extLst>
          </p:cNvPr>
          <p:cNvSpPr txBox="1"/>
          <p:nvPr/>
        </p:nvSpPr>
        <p:spPr>
          <a:xfrm>
            <a:off x="4864908" y="4274086"/>
            <a:ext cx="2156545" cy="276999"/>
          </a:xfrm>
          <a:prstGeom prst="rect">
            <a:avLst/>
          </a:prstGeom>
          <a:noFill/>
        </p:spPr>
        <p:txBody>
          <a:bodyPr wrap="square" rtlCol="0">
            <a:spAutoFit/>
          </a:bodyPr>
          <a:lstStyle/>
          <a:p>
            <a:r>
              <a:rPr lang="en-GB" sz="1200" dirty="0">
                <a:solidFill>
                  <a:schemeClr val="accent1">
                    <a:lumMod val="75000"/>
                  </a:schemeClr>
                </a:solidFill>
              </a:rPr>
              <a:t>rafael.rigoni@sse.com</a:t>
            </a:r>
          </a:p>
        </p:txBody>
      </p:sp>
      <p:sp>
        <p:nvSpPr>
          <p:cNvPr id="52" name="TextBox 51">
            <a:extLst>
              <a:ext uri="{FF2B5EF4-FFF2-40B4-BE49-F238E27FC236}">
                <a16:creationId xmlns:a16="http://schemas.microsoft.com/office/drawing/2014/main" id="{5DAE30FC-8F45-8678-A264-1EB18821D2F6}"/>
              </a:ext>
            </a:extLst>
          </p:cNvPr>
          <p:cNvSpPr txBox="1"/>
          <p:nvPr/>
        </p:nvSpPr>
        <p:spPr>
          <a:xfrm>
            <a:off x="4879155" y="4487274"/>
            <a:ext cx="1987062" cy="276999"/>
          </a:xfrm>
          <a:prstGeom prst="rect">
            <a:avLst/>
          </a:prstGeom>
          <a:noFill/>
        </p:spPr>
        <p:txBody>
          <a:bodyPr wrap="square" rtlCol="0">
            <a:spAutoFit/>
          </a:bodyPr>
          <a:lstStyle/>
          <a:p>
            <a:r>
              <a:rPr lang="en-GB" sz="1200" dirty="0">
                <a:solidFill>
                  <a:schemeClr val="accent1">
                    <a:lumMod val="75000"/>
                  </a:schemeClr>
                </a:solidFill>
              </a:rPr>
              <a:t>01738 275924</a:t>
            </a:r>
          </a:p>
        </p:txBody>
      </p:sp>
      <p:pic>
        <p:nvPicPr>
          <p:cNvPr id="54" name="Picture 53">
            <a:extLst>
              <a:ext uri="{FF2B5EF4-FFF2-40B4-BE49-F238E27FC236}">
                <a16:creationId xmlns:a16="http://schemas.microsoft.com/office/drawing/2014/main" id="{1AE17705-F44A-FD55-CFA2-D51907B6E28B}"/>
              </a:ext>
            </a:extLst>
          </p:cNvPr>
          <p:cNvPicPr>
            <a:picLocks noChangeAspect="1"/>
          </p:cNvPicPr>
          <p:nvPr/>
        </p:nvPicPr>
        <p:blipFill>
          <a:blip r:embed="rId4"/>
          <a:stretch>
            <a:fillRect/>
          </a:stretch>
        </p:blipFill>
        <p:spPr>
          <a:xfrm>
            <a:off x="3792540" y="1858121"/>
            <a:ext cx="1030638" cy="1240259"/>
          </a:xfrm>
          <a:prstGeom prst="rect">
            <a:avLst/>
          </a:prstGeom>
        </p:spPr>
      </p:pic>
      <p:pic>
        <p:nvPicPr>
          <p:cNvPr id="58" name="Picture 57">
            <a:extLst>
              <a:ext uri="{FF2B5EF4-FFF2-40B4-BE49-F238E27FC236}">
                <a16:creationId xmlns:a16="http://schemas.microsoft.com/office/drawing/2014/main" id="{5AA17F9E-DAAC-5D04-0F58-804B2BB434ED}"/>
              </a:ext>
            </a:extLst>
          </p:cNvPr>
          <p:cNvPicPr>
            <a:picLocks noChangeAspect="1"/>
          </p:cNvPicPr>
          <p:nvPr/>
        </p:nvPicPr>
        <p:blipFill>
          <a:blip r:embed="rId5"/>
          <a:stretch>
            <a:fillRect/>
          </a:stretch>
        </p:blipFill>
        <p:spPr>
          <a:xfrm>
            <a:off x="3855553" y="3346187"/>
            <a:ext cx="915714" cy="1152536"/>
          </a:xfrm>
          <a:prstGeom prst="rect">
            <a:avLst/>
          </a:prstGeom>
        </p:spPr>
      </p:pic>
      <p:pic>
        <p:nvPicPr>
          <p:cNvPr id="17" name="Picture 16">
            <a:extLst>
              <a:ext uri="{FF2B5EF4-FFF2-40B4-BE49-F238E27FC236}">
                <a16:creationId xmlns:a16="http://schemas.microsoft.com/office/drawing/2014/main" id="{02F8B52E-0055-1FF0-EEFF-696A5B9DA4C6}"/>
              </a:ext>
            </a:extLst>
          </p:cNvPr>
          <p:cNvPicPr>
            <a:picLocks noChangeAspect="1"/>
          </p:cNvPicPr>
          <p:nvPr/>
        </p:nvPicPr>
        <p:blipFill>
          <a:blip r:embed="rId6"/>
          <a:stretch>
            <a:fillRect/>
          </a:stretch>
        </p:blipFill>
        <p:spPr>
          <a:xfrm>
            <a:off x="318979" y="1889632"/>
            <a:ext cx="1130970" cy="1113727"/>
          </a:xfrm>
          <a:prstGeom prst="rect">
            <a:avLst/>
          </a:prstGeom>
        </p:spPr>
      </p:pic>
      <p:sp>
        <p:nvSpPr>
          <p:cNvPr id="18" name="TextBox 17">
            <a:extLst>
              <a:ext uri="{FF2B5EF4-FFF2-40B4-BE49-F238E27FC236}">
                <a16:creationId xmlns:a16="http://schemas.microsoft.com/office/drawing/2014/main" id="{122F2DA7-2C08-5090-191A-E17DC3E8E322}"/>
              </a:ext>
            </a:extLst>
          </p:cNvPr>
          <p:cNvSpPr txBox="1"/>
          <p:nvPr/>
        </p:nvSpPr>
        <p:spPr>
          <a:xfrm>
            <a:off x="1560149" y="2292856"/>
            <a:ext cx="2130312" cy="430887"/>
          </a:xfrm>
          <a:prstGeom prst="rect">
            <a:avLst/>
          </a:prstGeom>
          <a:noFill/>
        </p:spPr>
        <p:txBody>
          <a:bodyPr wrap="square" rtlCol="0">
            <a:spAutoFit/>
          </a:bodyPr>
          <a:lstStyle/>
          <a:p>
            <a:r>
              <a:rPr lang="en-GB" sz="1100" dirty="0"/>
              <a:t>Minety, Melksham, Cowley &amp; East Claydon</a:t>
            </a:r>
          </a:p>
        </p:txBody>
      </p:sp>
      <p:sp>
        <p:nvSpPr>
          <p:cNvPr id="37" name="TextBox 36">
            <a:extLst>
              <a:ext uri="{FF2B5EF4-FFF2-40B4-BE49-F238E27FC236}">
                <a16:creationId xmlns:a16="http://schemas.microsoft.com/office/drawing/2014/main" id="{EA21C293-ABFB-E0B3-6951-065E5DBF3C7E}"/>
              </a:ext>
            </a:extLst>
          </p:cNvPr>
          <p:cNvSpPr txBox="1"/>
          <p:nvPr/>
        </p:nvSpPr>
        <p:spPr>
          <a:xfrm>
            <a:off x="4868913" y="2244656"/>
            <a:ext cx="2186215" cy="600164"/>
          </a:xfrm>
          <a:prstGeom prst="rect">
            <a:avLst/>
          </a:prstGeom>
          <a:noFill/>
        </p:spPr>
        <p:txBody>
          <a:bodyPr wrap="square" rtlCol="0">
            <a:spAutoFit/>
          </a:bodyPr>
          <a:lstStyle/>
          <a:p>
            <a:r>
              <a:rPr lang="en-GB" sz="1100" dirty="0"/>
              <a:t>Botley Wood, Lovedean, Fawley, Nursling, Mannington, Axminster, Chickerell</a:t>
            </a:r>
          </a:p>
        </p:txBody>
      </p:sp>
      <p:sp>
        <p:nvSpPr>
          <p:cNvPr id="40" name="TextBox 39">
            <a:extLst>
              <a:ext uri="{FF2B5EF4-FFF2-40B4-BE49-F238E27FC236}">
                <a16:creationId xmlns:a16="http://schemas.microsoft.com/office/drawing/2014/main" id="{DFCA9B38-2452-2A9F-1D3E-0063684612D1}"/>
              </a:ext>
            </a:extLst>
          </p:cNvPr>
          <p:cNvSpPr txBox="1"/>
          <p:nvPr/>
        </p:nvSpPr>
        <p:spPr>
          <a:xfrm>
            <a:off x="4887888" y="3695956"/>
            <a:ext cx="2227206" cy="600164"/>
          </a:xfrm>
          <a:prstGeom prst="rect">
            <a:avLst/>
          </a:prstGeom>
          <a:noFill/>
        </p:spPr>
        <p:txBody>
          <a:bodyPr wrap="square" rtlCol="0">
            <a:spAutoFit/>
          </a:bodyPr>
          <a:lstStyle/>
          <a:p>
            <a:r>
              <a:rPr lang="en-GB" sz="1100" dirty="0"/>
              <a:t>Ealing, Willesden, Laleham, North Hyde, Iver 66kV, Iver 132kV, Amersham</a:t>
            </a:r>
          </a:p>
        </p:txBody>
      </p:sp>
      <p:pic>
        <p:nvPicPr>
          <p:cNvPr id="42" name="Picture 41">
            <a:extLst>
              <a:ext uri="{FF2B5EF4-FFF2-40B4-BE49-F238E27FC236}">
                <a16:creationId xmlns:a16="http://schemas.microsoft.com/office/drawing/2014/main" id="{11F24505-6BE0-9726-98CE-0ABE7E09B919}"/>
              </a:ext>
            </a:extLst>
          </p:cNvPr>
          <p:cNvPicPr>
            <a:picLocks noChangeAspect="1"/>
          </p:cNvPicPr>
          <p:nvPr/>
        </p:nvPicPr>
        <p:blipFill>
          <a:blip r:embed="rId7"/>
          <a:stretch>
            <a:fillRect/>
          </a:stretch>
        </p:blipFill>
        <p:spPr>
          <a:xfrm>
            <a:off x="452475" y="3429000"/>
            <a:ext cx="962469" cy="1122084"/>
          </a:xfrm>
          <a:prstGeom prst="rect">
            <a:avLst/>
          </a:prstGeom>
        </p:spPr>
      </p:pic>
      <p:sp>
        <p:nvSpPr>
          <p:cNvPr id="53" name="TextBox 52">
            <a:extLst>
              <a:ext uri="{FF2B5EF4-FFF2-40B4-BE49-F238E27FC236}">
                <a16:creationId xmlns:a16="http://schemas.microsoft.com/office/drawing/2014/main" id="{3AA3FB5D-AB3D-4AC6-FBE7-92C29786B8F9}"/>
              </a:ext>
            </a:extLst>
          </p:cNvPr>
          <p:cNvSpPr txBox="1"/>
          <p:nvPr/>
        </p:nvSpPr>
        <p:spPr>
          <a:xfrm>
            <a:off x="1552041" y="3740634"/>
            <a:ext cx="2186215" cy="600164"/>
          </a:xfrm>
          <a:prstGeom prst="rect">
            <a:avLst/>
          </a:prstGeom>
          <a:noFill/>
        </p:spPr>
        <p:txBody>
          <a:bodyPr wrap="square" rtlCol="0">
            <a:spAutoFit/>
          </a:bodyPr>
          <a:lstStyle/>
          <a:p>
            <a:r>
              <a:rPr lang="en-GB" sz="1100" dirty="0"/>
              <a:t>Botley Wood, Lovedean, Fawley, Nursling, Mannington, Axminster, Chickerell</a:t>
            </a:r>
          </a:p>
        </p:txBody>
      </p:sp>
    </p:spTree>
    <p:extLst>
      <p:ext uri="{BB962C8B-B14F-4D97-AF65-F5344CB8AC3E}">
        <p14:creationId xmlns:p14="http://schemas.microsoft.com/office/powerpoint/2010/main" val="452374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D77918A-1425-026E-9884-92E6ABAA0E1F}"/>
              </a:ext>
            </a:extLst>
          </p:cNvPr>
          <p:cNvSpPr>
            <a:spLocks noGrp="1"/>
          </p:cNvSpPr>
          <p:nvPr>
            <p:ph type="sldNum" sz="quarter" idx="12"/>
          </p:nvPr>
        </p:nvSpPr>
        <p:spPr>
          <a:xfrm>
            <a:off x="-2276475" y="6356350"/>
            <a:ext cx="2743200" cy="365125"/>
          </a:xfrm>
        </p:spPr>
        <p:txBody>
          <a:bodyPr/>
          <a:lstStyle/>
          <a:p>
            <a:fld id="{F4BD0E93-1066-4646-AD4C-8C9E524FF531}" type="slidenum">
              <a:rPr lang="en-GB" smtClean="0"/>
              <a:t>17</a:t>
            </a:fld>
            <a:endParaRPr lang="en-GB"/>
          </a:p>
        </p:txBody>
      </p:sp>
      <p:sp>
        <p:nvSpPr>
          <p:cNvPr id="6" name="Rectangle 5">
            <a:extLst>
              <a:ext uri="{FF2B5EF4-FFF2-40B4-BE49-F238E27FC236}">
                <a16:creationId xmlns:a16="http://schemas.microsoft.com/office/drawing/2014/main" id="{FB80C437-2089-EA0D-7C3A-9F4E52AEFB0C}"/>
              </a:ext>
            </a:extLst>
          </p:cNvPr>
          <p:cNvSpPr/>
          <p:nvPr/>
        </p:nvSpPr>
        <p:spPr>
          <a:xfrm>
            <a:off x="7318748" y="0"/>
            <a:ext cx="4873251" cy="6858000"/>
          </a:xfrm>
          <a:prstGeom prst="rect">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11" name="Rectangle 10">
            <a:extLst>
              <a:ext uri="{FF2B5EF4-FFF2-40B4-BE49-F238E27FC236}">
                <a16:creationId xmlns:a16="http://schemas.microsoft.com/office/drawing/2014/main" id="{DF76473B-962D-36D8-6F87-F643D65AB80F}"/>
              </a:ext>
            </a:extLst>
          </p:cNvPr>
          <p:cNvSpPr/>
          <p:nvPr/>
        </p:nvSpPr>
        <p:spPr>
          <a:xfrm>
            <a:off x="9993729" y="1465268"/>
            <a:ext cx="600892" cy="101031"/>
          </a:xfrm>
          <a:prstGeom prst="rect">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00659C05-C4D9-246E-E7C6-6889A0B235AF}"/>
              </a:ext>
            </a:extLst>
          </p:cNvPr>
          <p:cNvSpPr txBox="1"/>
          <p:nvPr/>
        </p:nvSpPr>
        <p:spPr>
          <a:xfrm>
            <a:off x="237308" y="224637"/>
            <a:ext cx="7232468" cy="523220"/>
          </a:xfrm>
          <a:prstGeom prst="rect">
            <a:avLst/>
          </a:prstGeom>
          <a:noFill/>
        </p:spPr>
        <p:txBody>
          <a:bodyPr wrap="square">
            <a:spAutoFit/>
          </a:bodyPr>
          <a:lstStyle/>
          <a:p>
            <a:r>
              <a:rPr lang="en-GB" sz="2800" b="1">
                <a:solidFill>
                  <a:schemeClr val="accent1"/>
                </a:solidFill>
                <a:latin typeface="+mj-lt"/>
              </a:rPr>
              <a:t>Delivery Managers</a:t>
            </a:r>
          </a:p>
        </p:txBody>
      </p:sp>
      <p:cxnSp>
        <p:nvCxnSpPr>
          <p:cNvPr id="16" name="Straight Connector 15">
            <a:extLst>
              <a:ext uri="{FF2B5EF4-FFF2-40B4-BE49-F238E27FC236}">
                <a16:creationId xmlns:a16="http://schemas.microsoft.com/office/drawing/2014/main" id="{8D813172-08D7-4B54-85CB-0466B5ACAED6}"/>
              </a:ext>
            </a:extLst>
          </p:cNvPr>
          <p:cNvCxnSpPr>
            <a:cxnSpLocks/>
          </p:cNvCxnSpPr>
          <p:nvPr/>
        </p:nvCxnSpPr>
        <p:spPr>
          <a:xfrm>
            <a:off x="363282" y="2770408"/>
            <a:ext cx="3087943"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61337D5C-0578-2E5F-017A-94497D06C589}"/>
              </a:ext>
            </a:extLst>
          </p:cNvPr>
          <p:cNvCxnSpPr>
            <a:cxnSpLocks/>
          </p:cNvCxnSpPr>
          <p:nvPr/>
        </p:nvCxnSpPr>
        <p:spPr>
          <a:xfrm>
            <a:off x="3819811" y="2770408"/>
            <a:ext cx="3400139"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9A2541FD-0111-E0F5-DBAF-14A5B76AD8B7}"/>
              </a:ext>
            </a:extLst>
          </p:cNvPr>
          <p:cNvSpPr txBox="1"/>
          <p:nvPr/>
        </p:nvSpPr>
        <p:spPr>
          <a:xfrm>
            <a:off x="7407339" y="4317997"/>
            <a:ext cx="7232514" cy="338554"/>
          </a:xfrm>
          <a:prstGeom prst="rect">
            <a:avLst/>
          </a:prstGeom>
          <a:noFill/>
        </p:spPr>
        <p:txBody>
          <a:bodyPr wrap="square">
            <a:spAutoFit/>
          </a:bodyPr>
          <a:lstStyle/>
          <a:p>
            <a:r>
              <a:rPr lang="en-GB" sz="1600" b="1">
                <a:solidFill>
                  <a:schemeClr val="bg1"/>
                </a:solidFill>
              </a:rPr>
              <a:t>Points of escalation   </a:t>
            </a:r>
          </a:p>
        </p:txBody>
      </p:sp>
      <p:sp>
        <p:nvSpPr>
          <p:cNvPr id="12" name="Rectangle: Diagonal Corners Rounded 11">
            <a:extLst>
              <a:ext uri="{FF2B5EF4-FFF2-40B4-BE49-F238E27FC236}">
                <a16:creationId xmlns:a16="http://schemas.microsoft.com/office/drawing/2014/main" id="{A1961197-5962-C806-C4CB-E2352821B23A}"/>
              </a:ext>
            </a:extLst>
          </p:cNvPr>
          <p:cNvSpPr/>
          <p:nvPr/>
        </p:nvSpPr>
        <p:spPr>
          <a:xfrm>
            <a:off x="7502106" y="4789968"/>
            <a:ext cx="4432177" cy="559142"/>
          </a:xfrm>
          <a:prstGeom prst="round2DiagRect">
            <a:avLst/>
          </a:prstGeom>
          <a:solidFill>
            <a:srgbClr val="8CB0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Diagonal Corners Rounded 14">
            <a:extLst>
              <a:ext uri="{FF2B5EF4-FFF2-40B4-BE49-F238E27FC236}">
                <a16:creationId xmlns:a16="http://schemas.microsoft.com/office/drawing/2014/main" id="{95F289E3-18F4-7E93-8DBF-BF67DE2BC716}"/>
              </a:ext>
            </a:extLst>
          </p:cNvPr>
          <p:cNvSpPr/>
          <p:nvPr/>
        </p:nvSpPr>
        <p:spPr>
          <a:xfrm>
            <a:off x="7496260" y="5448845"/>
            <a:ext cx="4432177" cy="559142"/>
          </a:xfrm>
          <a:prstGeom prst="round2DiagRect">
            <a:avLst/>
          </a:prstGeom>
          <a:solidFill>
            <a:srgbClr val="668B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Diagonal Corners Rounded 19">
            <a:extLst>
              <a:ext uri="{FF2B5EF4-FFF2-40B4-BE49-F238E27FC236}">
                <a16:creationId xmlns:a16="http://schemas.microsoft.com/office/drawing/2014/main" id="{443B5090-FC94-B56D-32E7-22A5C3D5D796}"/>
              </a:ext>
            </a:extLst>
          </p:cNvPr>
          <p:cNvSpPr/>
          <p:nvPr/>
        </p:nvSpPr>
        <p:spPr>
          <a:xfrm>
            <a:off x="7502106" y="6105046"/>
            <a:ext cx="4432177" cy="559142"/>
          </a:xfrm>
          <a:prstGeom prst="round2DiagRect">
            <a:avLst/>
          </a:prstGeom>
          <a:solidFill>
            <a:srgbClr val="406E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Down 22">
            <a:extLst>
              <a:ext uri="{FF2B5EF4-FFF2-40B4-BE49-F238E27FC236}">
                <a16:creationId xmlns:a16="http://schemas.microsoft.com/office/drawing/2014/main" id="{59C1F272-8F75-1AFF-D294-38C2B77CEAEF}"/>
              </a:ext>
            </a:extLst>
          </p:cNvPr>
          <p:cNvSpPr/>
          <p:nvPr/>
        </p:nvSpPr>
        <p:spPr>
          <a:xfrm>
            <a:off x="11005198" y="4715109"/>
            <a:ext cx="476464" cy="1824283"/>
          </a:xfrm>
          <a:prstGeom prst="downArrow">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23760159-BF6A-190F-E128-90A02FDCBA9C}"/>
              </a:ext>
            </a:extLst>
          </p:cNvPr>
          <p:cNvSpPr txBox="1"/>
          <p:nvPr/>
        </p:nvSpPr>
        <p:spPr>
          <a:xfrm>
            <a:off x="7521347" y="4809871"/>
            <a:ext cx="3580813" cy="461665"/>
          </a:xfrm>
          <a:prstGeom prst="rect">
            <a:avLst/>
          </a:prstGeom>
          <a:noFill/>
        </p:spPr>
        <p:txBody>
          <a:bodyPr wrap="square" rtlCol="0">
            <a:spAutoFit/>
          </a:bodyPr>
          <a:lstStyle/>
          <a:p>
            <a:r>
              <a:rPr lang="en-GB" sz="1200">
                <a:solidFill>
                  <a:schemeClr val="bg1"/>
                </a:solidFill>
              </a:rPr>
              <a:t>1</a:t>
            </a:r>
            <a:r>
              <a:rPr lang="en-GB" sz="1200" baseline="30000">
                <a:solidFill>
                  <a:schemeClr val="bg1"/>
                </a:solidFill>
              </a:rPr>
              <a:t>st</a:t>
            </a:r>
            <a:r>
              <a:rPr lang="en-GB" sz="1200">
                <a:solidFill>
                  <a:schemeClr val="bg1"/>
                </a:solidFill>
              </a:rPr>
              <a:t> point of escalation is </a:t>
            </a:r>
            <a:br>
              <a:rPr lang="en-GB" sz="1200">
                <a:solidFill>
                  <a:schemeClr val="bg1"/>
                </a:solidFill>
              </a:rPr>
            </a:br>
            <a:r>
              <a:rPr lang="en-GB" sz="1200" b="1">
                <a:solidFill>
                  <a:schemeClr val="bg1"/>
                </a:solidFill>
              </a:rPr>
              <a:t>Delivery Managers</a:t>
            </a:r>
          </a:p>
        </p:txBody>
      </p:sp>
      <p:sp>
        <p:nvSpPr>
          <p:cNvPr id="25" name="TextBox 24">
            <a:extLst>
              <a:ext uri="{FF2B5EF4-FFF2-40B4-BE49-F238E27FC236}">
                <a16:creationId xmlns:a16="http://schemas.microsoft.com/office/drawing/2014/main" id="{2FDE008A-65DC-1AB2-A0C3-D79FB265E26B}"/>
              </a:ext>
            </a:extLst>
          </p:cNvPr>
          <p:cNvSpPr txBox="1"/>
          <p:nvPr/>
        </p:nvSpPr>
        <p:spPr>
          <a:xfrm>
            <a:off x="7485464" y="5431447"/>
            <a:ext cx="1851789" cy="600164"/>
          </a:xfrm>
          <a:prstGeom prst="rect">
            <a:avLst/>
          </a:prstGeom>
          <a:noFill/>
        </p:spPr>
        <p:txBody>
          <a:bodyPr wrap="none" lIns="91440" tIns="45720" rIns="91440" bIns="45720" rtlCol="0" anchor="t">
            <a:spAutoFit/>
          </a:bodyPr>
          <a:lstStyle/>
          <a:p>
            <a:r>
              <a:rPr lang="en-GB" sz="1100">
                <a:solidFill>
                  <a:schemeClr val="bg1"/>
                </a:solidFill>
              </a:rPr>
              <a:t>2</a:t>
            </a:r>
            <a:r>
              <a:rPr lang="en-GB" sz="1100" baseline="30000">
                <a:solidFill>
                  <a:schemeClr val="bg1"/>
                </a:solidFill>
              </a:rPr>
              <a:t>nd</a:t>
            </a:r>
            <a:r>
              <a:rPr lang="en-GB" sz="1100">
                <a:solidFill>
                  <a:schemeClr val="bg1"/>
                </a:solidFill>
              </a:rPr>
              <a:t> point of escalation is </a:t>
            </a:r>
            <a:br>
              <a:rPr lang="en-GB" sz="1100">
                <a:solidFill>
                  <a:schemeClr val="bg1"/>
                </a:solidFill>
              </a:rPr>
            </a:br>
            <a:r>
              <a:rPr lang="en-GB" sz="1100" b="1">
                <a:solidFill>
                  <a:schemeClr val="bg1"/>
                </a:solidFill>
              </a:rPr>
              <a:t>Craig Gilroy</a:t>
            </a:r>
          </a:p>
          <a:p>
            <a:r>
              <a:rPr lang="en-GB" sz="1100">
                <a:solidFill>
                  <a:schemeClr val="bg1"/>
                </a:solidFill>
              </a:rPr>
              <a:t>Head of Major Connections</a:t>
            </a:r>
            <a:endParaRPr lang="en-GB"/>
          </a:p>
        </p:txBody>
      </p:sp>
      <p:sp>
        <p:nvSpPr>
          <p:cNvPr id="26" name="TextBox 25">
            <a:extLst>
              <a:ext uri="{FF2B5EF4-FFF2-40B4-BE49-F238E27FC236}">
                <a16:creationId xmlns:a16="http://schemas.microsoft.com/office/drawing/2014/main" id="{C7C529E5-20A3-5CB9-882F-D9C2124EC8B2}"/>
              </a:ext>
            </a:extLst>
          </p:cNvPr>
          <p:cNvSpPr txBox="1"/>
          <p:nvPr/>
        </p:nvSpPr>
        <p:spPr>
          <a:xfrm>
            <a:off x="7521347" y="6089468"/>
            <a:ext cx="1941557" cy="600164"/>
          </a:xfrm>
          <a:prstGeom prst="rect">
            <a:avLst/>
          </a:prstGeom>
          <a:noFill/>
        </p:spPr>
        <p:txBody>
          <a:bodyPr wrap="none" rtlCol="0">
            <a:spAutoFit/>
          </a:bodyPr>
          <a:lstStyle/>
          <a:p>
            <a:r>
              <a:rPr lang="en-GB" sz="1100">
                <a:solidFill>
                  <a:schemeClr val="bg1"/>
                </a:solidFill>
              </a:rPr>
              <a:t>3rd point of escalation is </a:t>
            </a:r>
            <a:br>
              <a:rPr lang="en-GB" sz="1100">
                <a:solidFill>
                  <a:schemeClr val="bg1"/>
                </a:solidFill>
              </a:rPr>
            </a:br>
            <a:r>
              <a:rPr lang="en-GB" sz="1100" b="1">
                <a:solidFill>
                  <a:schemeClr val="bg1"/>
                </a:solidFill>
              </a:rPr>
              <a:t>Andrew Scott</a:t>
            </a:r>
          </a:p>
          <a:p>
            <a:r>
              <a:rPr lang="en-GB" sz="1100">
                <a:solidFill>
                  <a:schemeClr val="bg1"/>
                </a:solidFill>
              </a:rPr>
              <a:t>Director of Customer Service</a:t>
            </a:r>
          </a:p>
        </p:txBody>
      </p:sp>
      <p:sp>
        <p:nvSpPr>
          <p:cNvPr id="30" name="TextBox 29">
            <a:extLst>
              <a:ext uri="{FF2B5EF4-FFF2-40B4-BE49-F238E27FC236}">
                <a16:creationId xmlns:a16="http://schemas.microsoft.com/office/drawing/2014/main" id="{F20A0F6F-39AA-B6B1-006C-7AAD7434811D}"/>
              </a:ext>
            </a:extLst>
          </p:cNvPr>
          <p:cNvSpPr txBox="1"/>
          <p:nvPr/>
        </p:nvSpPr>
        <p:spPr>
          <a:xfrm>
            <a:off x="7430219" y="1300809"/>
            <a:ext cx="8463062" cy="338554"/>
          </a:xfrm>
          <a:prstGeom prst="rect">
            <a:avLst/>
          </a:prstGeom>
          <a:noFill/>
        </p:spPr>
        <p:txBody>
          <a:bodyPr wrap="square">
            <a:spAutoFit/>
          </a:bodyPr>
          <a:lstStyle/>
          <a:p>
            <a:r>
              <a:rPr lang="en-GB" sz="1600" b="1">
                <a:solidFill>
                  <a:schemeClr val="bg1"/>
                </a:solidFill>
              </a:rPr>
              <a:t>Responsible for   </a:t>
            </a:r>
          </a:p>
        </p:txBody>
      </p:sp>
      <p:sp>
        <p:nvSpPr>
          <p:cNvPr id="2" name="TextBox 1">
            <a:extLst>
              <a:ext uri="{FF2B5EF4-FFF2-40B4-BE49-F238E27FC236}">
                <a16:creationId xmlns:a16="http://schemas.microsoft.com/office/drawing/2014/main" id="{928249CA-34B4-84F9-33BA-A7E42BF63423}"/>
              </a:ext>
            </a:extLst>
          </p:cNvPr>
          <p:cNvSpPr txBox="1"/>
          <p:nvPr/>
        </p:nvSpPr>
        <p:spPr>
          <a:xfrm>
            <a:off x="7430219" y="1586464"/>
            <a:ext cx="4570190" cy="646331"/>
          </a:xfrm>
          <a:prstGeom prst="rect">
            <a:avLst/>
          </a:prstGeom>
          <a:noFill/>
        </p:spPr>
        <p:txBody>
          <a:bodyPr wrap="square" rtlCol="0">
            <a:spAutoFit/>
          </a:bodyPr>
          <a:lstStyle/>
          <a:p>
            <a:pPr marL="285750" indent="-285750">
              <a:buFont typeface="Wingdings" panose="05000000000000000000" pitchFamily="2" charset="2"/>
              <a:buChar char="§"/>
            </a:pPr>
            <a:r>
              <a:rPr lang="en-GB" sz="1200">
                <a:solidFill>
                  <a:schemeClr val="bg1"/>
                </a:solidFill>
              </a:rPr>
              <a:t>Carrying out onsite works including land rights   </a:t>
            </a:r>
          </a:p>
          <a:p>
            <a:pPr marL="285750" indent="-285750">
              <a:buFont typeface="Wingdings" panose="05000000000000000000" pitchFamily="2" charset="2"/>
              <a:buChar char="§"/>
            </a:pPr>
            <a:r>
              <a:rPr lang="en-GB" sz="1200">
                <a:solidFill>
                  <a:schemeClr val="bg1"/>
                </a:solidFill>
              </a:rPr>
              <a:t>Delivering your connection   </a:t>
            </a:r>
          </a:p>
          <a:p>
            <a:pPr marL="285750" indent="-285750">
              <a:buFont typeface="Wingdings" panose="05000000000000000000" pitchFamily="2" charset="2"/>
              <a:buChar char="§"/>
            </a:pPr>
            <a:r>
              <a:rPr lang="en-GB" sz="1200">
                <a:solidFill>
                  <a:schemeClr val="bg1"/>
                </a:solidFill>
              </a:rPr>
              <a:t>Providing guidance on the delivery process</a:t>
            </a:r>
          </a:p>
        </p:txBody>
      </p:sp>
      <p:sp>
        <p:nvSpPr>
          <p:cNvPr id="3" name="TextBox 2">
            <a:extLst>
              <a:ext uri="{FF2B5EF4-FFF2-40B4-BE49-F238E27FC236}">
                <a16:creationId xmlns:a16="http://schemas.microsoft.com/office/drawing/2014/main" id="{A1447759-B0E3-9BEB-1BF9-B325F38DB43F}"/>
              </a:ext>
            </a:extLst>
          </p:cNvPr>
          <p:cNvSpPr txBox="1"/>
          <p:nvPr/>
        </p:nvSpPr>
        <p:spPr>
          <a:xfrm>
            <a:off x="246017" y="919734"/>
            <a:ext cx="2195626" cy="369332"/>
          </a:xfrm>
          <a:prstGeom prst="rect">
            <a:avLst/>
          </a:prstGeom>
          <a:noFill/>
        </p:spPr>
        <p:txBody>
          <a:bodyPr wrap="square" rtlCol="0">
            <a:spAutoFit/>
          </a:bodyPr>
          <a:lstStyle/>
          <a:p>
            <a:r>
              <a:rPr lang="en-GB">
                <a:solidFill>
                  <a:schemeClr val="accent1"/>
                </a:solidFill>
                <a:latin typeface="+mj-lt"/>
              </a:rPr>
              <a:t>Large Connections</a:t>
            </a:r>
          </a:p>
        </p:txBody>
      </p:sp>
      <p:sp>
        <p:nvSpPr>
          <p:cNvPr id="8" name="TextBox 7">
            <a:extLst>
              <a:ext uri="{FF2B5EF4-FFF2-40B4-BE49-F238E27FC236}">
                <a16:creationId xmlns:a16="http://schemas.microsoft.com/office/drawing/2014/main" id="{9B2F0D80-05D7-5061-AA33-E296B1B35CD1}"/>
              </a:ext>
            </a:extLst>
          </p:cNvPr>
          <p:cNvSpPr txBox="1"/>
          <p:nvPr/>
        </p:nvSpPr>
        <p:spPr>
          <a:xfrm>
            <a:off x="246017" y="3048236"/>
            <a:ext cx="2865045" cy="369332"/>
          </a:xfrm>
          <a:prstGeom prst="rect">
            <a:avLst/>
          </a:prstGeom>
          <a:noFill/>
        </p:spPr>
        <p:txBody>
          <a:bodyPr wrap="square" rtlCol="0">
            <a:spAutoFit/>
          </a:bodyPr>
          <a:lstStyle/>
          <a:p>
            <a:r>
              <a:rPr lang="en-GB">
                <a:solidFill>
                  <a:schemeClr val="accent1"/>
                </a:solidFill>
                <a:latin typeface="+mj-lt"/>
              </a:rPr>
              <a:t>Competition in Connections</a:t>
            </a:r>
          </a:p>
        </p:txBody>
      </p:sp>
      <p:pic>
        <p:nvPicPr>
          <p:cNvPr id="34" name="Picture 33">
            <a:extLst>
              <a:ext uri="{FF2B5EF4-FFF2-40B4-BE49-F238E27FC236}">
                <a16:creationId xmlns:a16="http://schemas.microsoft.com/office/drawing/2014/main" id="{1612FC68-0CFF-A2D9-A453-49975635F255}"/>
              </a:ext>
            </a:extLst>
          </p:cNvPr>
          <p:cNvPicPr>
            <a:picLocks noChangeAspect="1"/>
          </p:cNvPicPr>
          <p:nvPr/>
        </p:nvPicPr>
        <p:blipFill>
          <a:blip r:embed="rId3"/>
          <a:stretch>
            <a:fillRect/>
          </a:stretch>
        </p:blipFill>
        <p:spPr>
          <a:xfrm>
            <a:off x="10065588" y="29594"/>
            <a:ext cx="2073143" cy="1545152"/>
          </a:xfrm>
          <a:prstGeom prst="rect">
            <a:avLst/>
          </a:prstGeom>
        </p:spPr>
      </p:pic>
      <p:sp>
        <p:nvSpPr>
          <p:cNvPr id="35" name="TextBox 34">
            <a:extLst>
              <a:ext uri="{FF2B5EF4-FFF2-40B4-BE49-F238E27FC236}">
                <a16:creationId xmlns:a16="http://schemas.microsoft.com/office/drawing/2014/main" id="{2BBAB882-5117-A3EE-2BAA-25A20FEFD1EA}"/>
              </a:ext>
            </a:extLst>
          </p:cNvPr>
          <p:cNvSpPr txBox="1"/>
          <p:nvPr/>
        </p:nvSpPr>
        <p:spPr>
          <a:xfrm>
            <a:off x="7372370" y="2272408"/>
            <a:ext cx="4117409" cy="276999"/>
          </a:xfrm>
          <a:prstGeom prst="rect">
            <a:avLst/>
          </a:prstGeom>
          <a:noFill/>
        </p:spPr>
        <p:txBody>
          <a:bodyPr wrap="none" rtlCol="0">
            <a:spAutoFit/>
          </a:bodyPr>
          <a:lstStyle/>
          <a:p>
            <a:r>
              <a:rPr lang="en-GB" sz="1200">
                <a:solidFill>
                  <a:schemeClr val="bg1"/>
                </a:solidFill>
              </a:rPr>
              <a:t>Our Connections Delivery team are split into four key areas:</a:t>
            </a:r>
          </a:p>
        </p:txBody>
      </p:sp>
      <p:sp>
        <p:nvSpPr>
          <p:cNvPr id="7" name="TextBox 6">
            <a:extLst>
              <a:ext uri="{FF2B5EF4-FFF2-40B4-BE49-F238E27FC236}">
                <a16:creationId xmlns:a16="http://schemas.microsoft.com/office/drawing/2014/main" id="{00AA18C2-A6C1-850A-DCB3-56E1B8212D73}"/>
              </a:ext>
            </a:extLst>
          </p:cNvPr>
          <p:cNvSpPr txBox="1"/>
          <p:nvPr/>
        </p:nvSpPr>
        <p:spPr>
          <a:xfrm>
            <a:off x="7372370" y="2558506"/>
            <a:ext cx="4608748" cy="1754326"/>
          </a:xfrm>
          <a:prstGeom prst="rect">
            <a:avLst/>
          </a:prstGeom>
          <a:noFill/>
        </p:spPr>
        <p:txBody>
          <a:bodyPr wrap="square" rtlCol="0">
            <a:spAutoFit/>
          </a:bodyPr>
          <a:lstStyle/>
          <a:p>
            <a:r>
              <a:rPr lang="en-GB" sz="1200" b="1" dirty="0">
                <a:solidFill>
                  <a:schemeClr val="bg1"/>
                </a:solidFill>
              </a:rPr>
              <a:t>Major Projects</a:t>
            </a:r>
            <a:r>
              <a:rPr lang="en-GB" sz="1200" dirty="0">
                <a:solidFill>
                  <a:schemeClr val="bg1"/>
                </a:solidFill>
              </a:rPr>
              <a:t>: Large connections requiring 33/132kV works </a:t>
            </a:r>
          </a:p>
          <a:p>
            <a:endParaRPr lang="en-GB" sz="400" b="1" dirty="0">
              <a:solidFill>
                <a:schemeClr val="bg1"/>
              </a:solidFill>
            </a:endParaRPr>
          </a:p>
          <a:p>
            <a:r>
              <a:rPr lang="en-GB" sz="1200" b="1" dirty="0">
                <a:solidFill>
                  <a:schemeClr val="bg1"/>
                </a:solidFill>
              </a:rPr>
              <a:t>Large Connections</a:t>
            </a:r>
            <a:r>
              <a:rPr lang="en-GB" sz="1200" dirty="0">
                <a:solidFill>
                  <a:schemeClr val="bg1"/>
                </a:solidFill>
              </a:rPr>
              <a:t>: 4 or more new connections, 1 supply larger than 69kva, diversions, disconnections </a:t>
            </a:r>
          </a:p>
          <a:p>
            <a:endParaRPr lang="en-GB" sz="400" b="1" dirty="0">
              <a:solidFill>
                <a:schemeClr val="bg1"/>
              </a:solidFill>
            </a:endParaRPr>
          </a:p>
          <a:p>
            <a:r>
              <a:rPr lang="en-GB" sz="1200" b="1" dirty="0">
                <a:solidFill>
                  <a:schemeClr val="bg1"/>
                </a:solidFill>
              </a:rPr>
              <a:t>Competition in Connections (CiC): </a:t>
            </a:r>
            <a:r>
              <a:rPr lang="en-GB" sz="1200" dirty="0">
                <a:solidFill>
                  <a:schemeClr val="bg1"/>
                </a:solidFill>
              </a:rPr>
              <a:t>Connections projects for Independent Connection Providers or Independent Distribution Network Operators</a:t>
            </a:r>
          </a:p>
          <a:p>
            <a:endParaRPr lang="en-GB" sz="400" dirty="0">
              <a:solidFill>
                <a:schemeClr val="bg1"/>
              </a:solidFill>
            </a:endParaRPr>
          </a:p>
          <a:p>
            <a:r>
              <a:rPr lang="en-GB" sz="1200" b="1" dirty="0">
                <a:solidFill>
                  <a:schemeClr val="bg1"/>
                </a:solidFill>
              </a:rPr>
              <a:t>Minor Connections</a:t>
            </a:r>
            <a:r>
              <a:rPr lang="en-GB" sz="1200" dirty="0">
                <a:solidFill>
                  <a:schemeClr val="bg1"/>
                </a:solidFill>
              </a:rPr>
              <a:t>: Up to 4 new connections or 1 new supply up to 69kva, Service Alterations (see next page for team)</a:t>
            </a:r>
          </a:p>
        </p:txBody>
      </p:sp>
      <p:sp>
        <p:nvSpPr>
          <p:cNvPr id="9" name="TextBox 8">
            <a:extLst>
              <a:ext uri="{FF2B5EF4-FFF2-40B4-BE49-F238E27FC236}">
                <a16:creationId xmlns:a16="http://schemas.microsoft.com/office/drawing/2014/main" id="{A729660D-3D06-3182-1776-181154C6544E}"/>
              </a:ext>
            </a:extLst>
          </p:cNvPr>
          <p:cNvSpPr txBox="1"/>
          <p:nvPr/>
        </p:nvSpPr>
        <p:spPr>
          <a:xfrm>
            <a:off x="1328113" y="1419966"/>
            <a:ext cx="1267398" cy="338554"/>
          </a:xfrm>
          <a:prstGeom prst="rect">
            <a:avLst/>
          </a:prstGeom>
          <a:noFill/>
        </p:spPr>
        <p:txBody>
          <a:bodyPr wrap="none" rtlCol="0">
            <a:spAutoFit/>
          </a:bodyPr>
          <a:lstStyle/>
          <a:p>
            <a:r>
              <a:rPr lang="en-GB" sz="1600" b="1"/>
              <a:t>Angela King</a:t>
            </a:r>
          </a:p>
        </p:txBody>
      </p:sp>
      <p:sp>
        <p:nvSpPr>
          <p:cNvPr id="14" name="TextBox 13">
            <a:extLst>
              <a:ext uri="{FF2B5EF4-FFF2-40B4-BE49-F238E27FC236}">
                <a16:creationId xmlns:a16="http://schemas.microsoft.com/office/drawing/2014/main" id="{26C48667-7EBD-8518-1A0E-1FA460EEEEBA}"/>
              </a:ext>
            </a:extLst>
          </p:cNvPr>
          <p:cNvSpPr txBox="1"/>
          <p:nvPr/>
        </p:nvSpPr>
        <p:spPr>
          <a:xfrm>
            <a:off x="1328113" y="1668405"/>
            <a:ext cx="2373575" cy="276999"/>
          </a:xfrm>
          <a:prstGeom prst="rect">
            <a:avLst/>
          </a:prstGeom>
          <a:noFill/>
        </p:spPr>
        <p:txBody>
          <a:bodyPr wrap="square" rtlCol="0">
            <a:spAutoFit/>
          </a:bodyPr>
          <a:lstStyle/>
          <a:p>
            <a:r>
              <a:rPr lang="en-GB" sz="1200" b="1"/>
              <a:t>Delivery Manger</a:t>
            </a:r>
          </a:p>
        </p:txBody>
      </p:sp>
      <p:sp>
        <p:nvSpPr>
          <p:cNvPr id="21" name="TextBox 20">
            <a:extLst>
              <a:ext uri="{FF2B5EF4-FFF2-40B4-BE49-F238E27FC236}">
                <a16:creationId xmlns:a16="http://schemas.microsoft.com/office/drawing/2014/main" id="{810821C6-4160-5F1E-691F-E302C44461C9}"/>
              </a:ext>
            </a:extLst>
          </p:cNvPr>
          <p:cNvSpPr txBox="1"/>
          <p:nvPr/>
        </p:nvSpPr>
        <p:spPr>
          <a:xfrm>
            <a:off x="1311626" y="2235100"/>
            <a:ext cx="1967368" cy="276999"/>
          </a:xfrm>
          <a:prstGeom prst="rect">
            <a:avLst/>
          </a:prstGeom>
          <a:noFill/>
        </p:spPr>
        <p:txBody>
          <a:bodyPr wrap="square" rtlCol="0">
            <a:spAutoFit/>
          </a:bodyPr>
          <a:lstStyle/>
          <a:p>
            <a:r>
              <a:rPr lang="en-GB" sz="1200">
                <a:solidFill>
                  <a:schemeClr val="accent1">
                    <a:lumMod val="75000"/>
                  </a:schemeClr>
                </a:solidFill>
              </a:rPr>
              <a:t>angela.king@sse.com</a:t>
            </a:r>
          </a:p>
        </p:txBody>
      </p:sp>
      <p:sp>
        <p:nvSpPr>
          <p:cNvPr id="22" name="TextBox 21">
            <a:extLst>
              <a:ext uri="{FF2B5EF4-FFF2-40B4-BE49-F238E27FC236}">
                <a16:creationId xmlns:a16="http://schemas.microsoft.com/office/drawing/2014/main" id="{9B49C86C-B01C-694F-F3A6-2D199E69DF6E}"/>
              </a:ext>
            </a:extLst>
          </p:cNvPr>
          <p:cNvSpPr txBox="1"/>
          <p:nvPr/>
        </p:nvSpPr>
        <p:spPr>
          <a:xfrm>
            <a:off x="1325068" y="2434549"/>
            <a:ext cx="1967368" cy="276999"/>
          </a:xfrm>
          <a:prstGeom prst="rect">
            <a:avLst/>
          </a:prstGeom>
          <a:noFill/>
        </p:spPr>
        <p:txBody>
          <a:bodyPr wrap="square" rtlCol="0">
            <a:spAutoFit/>
          </a:bodyPr>
          <a:lstStyle/>
          <a:p>
            <a:r>
              <a:rPr lang="en-GB" sz="1200">
                <a:solidFill>
                  <a:schemeClr val="accent1">
                    <a:lumMod val="75000"/>
                  </a:schemeClr>
                </a:solidFill>
              </a:rPr>
              <a:t>07342 028113</a:t>
            </a:r>
          </a:p>
        </p:txBody>
      </p:sp>
      <p:sp>
        <p:nvSpPr>
          <p:cNvPr id="27" name="TextBox 26">
            <a:extLst>
              <a:ext uri="{FF2B5EF4-FFF2-40B4-BE49-F238E27FC236}">
                <a16:creationId xmlns:a16="http://schemas.microsoft.com/office/drawing/2014/main" id="{63FCF573-A2CC-CF86-BE2A-60DB61BFF025}"/>
              </a:ext>
            </a:extLst>
          </p:cNvPr>
          <p:cNvSpPr txBox="1"/>
          <p:nvPr/>
        </p:nvSpPr>
        <p:spPr>
          <a:xfrm>
            <a:off x="1328113" y="1883853"/>
            <a:ext cx="2373575" cy="430887"/>
          </a:xfrm>
          <a:prstGeom prst="rect">
            <a:avLst/>
          </a:prstGeom>
          <a:noFill/>
        </p:spPr>
        <p:txBody>
          <a:bodyPr wrap="square" rtlCol="0">
            <a:spAutoFit/>
          </a:bodyPr>
          <a:lstStyle/>
          <a:p>
            <a:r>
              <a:rPr lang="en-GB" sz="1100"/>
              <a:t>Large Connections - M4 Corridor Ridgeway, Thames Valley</a:t>
            </a:r>
          </a:p>
        </p:txBody>
      </p:sp>
      <p:sp>
        <p:nvSpPr>
          <p:cNvPr id="29" name="TextBox 28">
            <a:extLst>
              <a:ext uri="{FF2B5EF4-FFF2-40B4-BE49-F238E27FC236}">
                <a16:creationId xmlns:a16="http://schemas.microsoft.com/office/drawing/2014/main" id="{2EBB8F75-624A-7151-C9CC-679AD92FD0F5}"/>
              </a:ext>
            </a:extLst>
          </p:cNvPr>
          <p:cNvSpPr txBox="1"/>
          <p:nvPr/>
        </p:nvSpPr>
        <p:spPr>
          <a:xfrm>
            <a:off x="4883063" y="1430604"/>
            <a:ext cx="1560042" cy="338554"/>
          </a:xfrm>
          <a:prstGeom prst="rect">
            <a:avLst/>
          </a:prstGeom>
          <a:noFill/>
        </p:spPr>
        <p:txBody>
          <a:bodyPr wrap="none" rtlCol="0">
            <a:spAutoFit/>
          </a:bodyPr>
          <a:lstStyle/>
          <a:p>
            <a:r>
              <a:rPr lang="en-GB" sz="1600" b="1"/>
              <a:t>Jennifer Morris</a:t>
            </a:r>
          </a:p>
        </p:txBody>
      </p:sp>
      <p:sp>
        <p:nvSpPr>
          <p:cNvPr id="31" name="TextBox 30">
            <a:extLst>
              <a:ext uri="{FF2B5EF4-FFF2-40B4-BE49-F238E27FC236}">
                <a16:creationId xmlns:a16="http://schemas.microsoft.com/office/drawing/2014/main" id="{67669EB6-D0E9-27B1-1B4F-27CD12EF7213}"/>
              </a:ext>
            </a:extLst>
          </p:cNvPr>
          <p:cNvSpPr txBox="1"/>
          <p:nvPr/>
        </p:nvSpPr>
        <p:spPr>
          <a:xfrm>
            <a:off x="4884229" y="1660218"/>
            <a:ext cx="2373575" cy="276999"/>
          </a:xfrm>
          <a:prstGeom prst="rect">
            <a:avLst/>
          </a:prstGeom>
          <a:noFill/>
        </p:spPr>
        <p:txBody>
          <a:bodyPr wrap="square" rtlCol="0">
            <a:spAutoFit/>
          </a:bodyPr>
          <a:lstStyle/>
          <a:p>
            <a:r>
              <a:rPr lang="en-GB" sz="1200" b="1"/>
              <a:t>Delivery Manger</a:t>
            </a:r>
          </a:p>
        </p:txBody>
      </p:sp>
      <p:sp>
        <p:nvSpPr>
          <p:cNvPr id="32" name="TextBox 31">
            <a:extLst>
              <a:ext uri="{FF2B5EF4-FFF2-40B4-BE49-F238E27FC236}">
                <a16:creationId xmlns:a16="http://schemas.microsoft.com/office/drawing/2014/main" id="{18735D75-C63E-0A78-1391-69B3948655DB}"/>
              </a:ext>
            </a:extLst>
          </p:cNvPr>
          <p:cNvSpPr txBox="1"/>
          <p:nvPr/>
        </p:nvSpPr>
        <p:spPr>
          <a:xfrm>
            <a:off x="4881184" y="2230500"/>
            <a:ext cx="1967368" cy="276999"/>
          </a:xfrm>
          <a:prstGeom prst="rect">
            <a:avLst/>
          </a:prstGeom>
          <a:noFill/>
        </p:spPr>
        <p:txBody>
          <a:bodyPr wrap="square" rtlCol="0">
            <a:spAutoFit/>
          </a:bodyPr>
          <a:lstStyle/>
          <a:p>
            <a:r>
              <a:rPr lang="en-GB" sz="1200">
                <a:solidFill>
                  <a:schemeClr val="accent1">
                    <a:lumMod val="75000"/>
                  </a:schemeClr>
                </a:solidFill>
              </a:rPr>
              <a:t>jennifer.morris@sse.com</a:t>
            </a:r>
          </a:p>
        </p:txBody>
      </p:sp>
      <p:sp>
        <p:nvSpPr>
          <p:cNvPr id="33" name="TextBox 32">
            <a:extLst>
              <a:ext uri="{FF2B5EF4-FFF2-40B4-BE49-F238E27FC236}">
                <a16:creationId xmlns:a16="http://schemas.microsoft.com/office/drawing/2014/main" id="{54D1DA36-0E81-3618-293C-FF07B427E990}"/>
              </a:ext>
            </a:extLst>
          </p:cNvPr>
          <p:cNvSpPr txBox="1"/>
          <p:nvPr/>
        </p:nvSpPr>
        <p:spPr>
          <a:xfrm>
            <a:off x="4881184" y="2437842"/>
            <a:ext cx="1967368" cy="276999"/>
          </a:xfrm>
          <a:prstGeom prst="rect">
            <a:avLst/>
          </a:prstGeom>
          <a:noFill/>
        </p:spPr>
        <p:txBody>
          <a:bodyPr wrap="square" rtlCol="0">
            <a:spAutoFit/>
          </a:bodyPr>
          <a:lstStyle/>
          <a:p>
            <a:r>
              <a:rPr lang="en-GB" sz="1200">
                <a:solidFill>
                  <a:schemeClr val="accent1">
                    <a:lumMod val="75000"/>
                  </a:schemeClr>
                </a:solidFill>
              </a:rPr>
              <a:t>07990 494179</a:t>
            </a:r>
          </a:p>
        </p:txBody>
      </p:sp>
      <p:sp>
        <p:nvSpPr>
          <p:cNvPr id="36" name="TextBox 35">
            <a:extLst>
              <a:ext uri="{FF2B5EF4-FFF2-40B4-BE49-F238E27FC236}">
                <a16:creationId xmlns:a16="http://schemas.microsoft.com/office/drawing/2014/main" id="{FF328CE1-23BA-84AE-8061-E3911C760DFE}"/>
              </a:ext>
            </a:extLst>
          </p:cNvPr>
          <p:cNvSpPr txBox="1"/>
          <p:nvPr/>
        </p:nvSpPr>
        <p:spPr>
          <a:xfrm>
            <a:off x="4884229" y="1883853"/>
            <a:ext cx="2373575" cy="430887"/>
          </a:xfrm>
          <a:prstGeom prst="rect">
            <a:avLst/>
          </a:prstGeom>
          <a:noFill/>
        </p:spPr>
        <p:txBody>
          <a:bodyPr wrap="square" rtlCol="0">
            <a:spAutoFit/>
          </a:bodyPr>
          <a:lstStyle/>
          <a:p>
            <a:r>
              <a:rPr lang="en-GB" sz="1100" dirty="0"/>
              <a:t>Large Connections – South Coast Southeast &amp; Wessex</a:t>
            </a:r>
          </a:p>
        </p:txBody>
      </p:sp>
      <p:pic>
        <p:nvPicPr>
          <p:cNvPr id="38" name="Picture 37">
            <a:extLst>
              <a:ext uri="{FF2B5EF4-FFF2-40B4-BE49-F238E27FC236}">
                <a16:creationId xmlns:a16="http://schemas.microsoft.com/office/drawing/2014/main" id="{87C69B54-38E9-ECC9-5B6D-0F63823A27E6}"/>
              </a:ext>
            </a:extLst>
          </p:cNvPr>
          <p:cNvPicPr>
            <a:picLocks noChangeAspect="1"/>
          </p:cNvPicPr>
          <p:nvPr/>
        </p:nvPicPr>
        <p:blipFill>
          <a:blip r:embed="rId4"/>
          <a:stretch>
            <a:fillRect/>
          </a:stretch>
        </p:blipFill>
        <p:spPr>
          <a:xfrm>
            <a:off x="3819811" y="1517635"/>
            <a:ext cx="1003063" cy="1122070"/>
          </a:xfrm>
          <a:prstGeom prst="rect">
            <a:avLst/>
          </a:prstGeom>
        </p:spPr>
      </p:pic>
      <p:sp>
        <p:nvSpPr>
          <p:cNvPr id="43" name="TextBox 42">
            <a:extLst>
              <a:ext uri="{FF2B5EF4-FFF2-40B4-BE49-F238E27FC236}">
                <a16:creationId xmlns:a16="http://schemas.microsoft.com/office/drawing/2014/main" id="{B78051A1-AD0E-FA10-ED2A-78A932C6900B}"/>
              </a:ext>
            </a:extLst>
          </p:cNvPr>
          <p:cNvSpPr txBox="1"/>
          <p:nvPr/>
        </p:nvSpPr>
        <p:spPr>
          <a:xfrm>
            <a:off x="1388524" y="3528678"/>
            <a:ext cx="1300869" cy="338554"/>
          </a:xfrm>
          <a:prstGeom prst="rect">
            <a:avLst/>
          </a:prstGeom>
          <a:noFill/>
        </p:spPr>
        <p:txBody>
          <a:bodyPr wrap="none" rtlCol="0">
            <a:spAutoFit/>
          </a:bodyPr>
          <a:lstStyle/>
          <a:p>
            <a:r>
              <a:rPr lang="en-GB" sz="1600" b="1" dirty="0"/>
              <a:t>Jevan Laxan</a:t>
            </a:r>
          </a:p>
        </p:txBody>
      </p:sp>
      <p:sp>
        <p:nvSpPr>
          <p:cNvPr id="44" name="TextBox 43">
            <a:extLst>
              <a:ext uri="{FF2B5EF4-FFF2-40B4-BE49-F238E27FC236}">
                <a16:creationId xmlns:a16="http://schemas.microsoft.com/office/drawing/2014/main" id="{DDC24757-4602-1703-91CF-77F750C27201}"/>
              </a:ext>
            </a:extLst>
          </p:cNvPr>
          <p:cNvSpPr txBox="1"/>
          <p:nvPr/>
        </p:nvSpPr>
        <p:spPr>
          <a:xfrm>
            <a:off x="1388524" y="3777117"/>
            <a:ext cx="2373575" cy="276999"/>
          </a:xfrm>
          <a:prstGeom prst="rect">
            <a:avLst/>
          </a:prstGeom>
          <a:noFill/>
        </p:spPr>
        <p:txBody>
          <a:bodyPr wrap="square" rtlCol="0">
            <a:spAutoFit/>
          </a:bodyPr>
          <a:lstStyle/>
          <a:p>
            <a:r>
              <a:rPr lang="en-GB" sz="1200" b="1"/>
              <a:t>Delivery Manger</a:t>
            </a:r>
          </a:p>
        </p:txBody>
      </p:sp>
      <p:sp>
        <p:nvSpPr>
          <p:cNvPr id="45" name="TextBox 44">
            <a:extLst>
              <a:ext uri="{FF2B5EF4-FFF2-40B4-BE49-F238E27FC236}">
                <a16:creationId xmlns:a16="http://schemas.microsoft.com/office/drawing/2014/main" id="{96E5CDB7-34CB-4263-A2B4-7BBED178C5C4}"/>
              </a:ext>
            </a:extLst>
          </p:cNvPr>
          <p:cNvSpPr txBox="1"/>
          <p:nvPr/>
        </p:nvSpPr>
        <p:spPr>
          <a:xfrm>
            <a:off x="1372037" y="4343812"/>
            <a:ext cx="1967368" cy="276999"/>
          </a:xfrm>
          <a:prstGeom prst="rect">
            <a:avLst/>
          </a:prstGeom>
          <a:noFill/>
        </p:spPr>
        <p:txBody>
          <a:bodyPr wrap="square" rtlCol="0">
            <a:spAutoFit/>
          </a:bodyPr>
          <a:lstStyle/>
          <a:p>
            <a:r>
              <a:rPr lang="en-GB" sz="1200" dirty="0">
                <a:solidFill>
                  <a:schemeClr val="accent1">
                    <a:lumMod val="75000"/>
                  </a:schemeClr>
                </a:solidFill>
              </a:rPr>
              <a:t>jevan.laxan@sse.com</a:t>
            </a:r>
          </a:p>
        </p:txBody>
      </p:sp>
      <p:sp>
        <p:nvSpPr>
          <p:cNvPr id="46" name="TextBox 45">
            <a:extLst>
              <a:ext uri="{FF2B5EF4-FFF2-40B4-BE49-F238E27FC236}">
                <a16:creationId xmlns:a16="http://schemas.microsoft.com/office/drawing/2014/main" id="{86A100BB-65AE-9FA1-8725-6B568AA57796}"/>
              </a:ext>
            </a:extLst>
          </p:cNvPr>
          <p:cNvSpPr txBox="1"/>
          <p:nvPr/>
        </p:nvSpPr>
        <p:spPr>
          <a:xfrm>
            <a:off x="1385479" y="4543261"/>
            <a:ext cx="1967368" cy="276999"/>
          </a:xfrm>
          <a:prstGeom prst="rect">
            <a:avLst/>
          </a:prstGeom>
          <a:noFill/>
        </p:spPr>
        <p:txBody>
          <a:bodyPr wrap="square" rtlCol="0">
            <a:spAutoFit/>
          </a:bodyPr>
          <a:lstStyle/>
          <a:p>
            <a:r>
              <a:rPr lang="en-GB" sz="1200">
                <a:solidFill>
                  <a:schemeClr val="accent1">
                    <a:lumMod val="75000"/>
                  </a:schemeClr>
                </a:solidFill>
              </a:rPr>
              <a:t>07384 802582</a:t>
            </a:r>
          </a:p>
        </p:txBody>
      </p:sp>
      <p:sp>
        <p:nvSpPr>
          <p:cNvPr id="47" name="TextBox 46">
            <a:extLst>
              <a:ext uri="{FF2B5EF4-FFF2-40B4-BE49-F238E27FC236}">
                <a16:creationId xmlns:a16="http://schemas.microsoft.com/office/drawing/2014/main" id="{20BE86FD-7A8F-3CC0-246E-CB4FB2B5D336}"/>
              </a:ext>
            </a:extLst>
          </p:cNvPr>
          <p:cNvSpPr txBox="1"/>
          <p:nvPr/>
        </p:nvSpPr>
        <p:spPr>
          <a:xfrm>
            <a:off x="1388524" y="3992565"/>
            <a:ext cx="2373575" cy="261610"/>
          </a:xfrm>
          <a:prstGeom prst="rect">
            <a:avLst/>
          </a:prstGeom>
          <a:noFill/>
        </p:spPr>
        <p:txBody>
          <a:bodyPr wrap="square" rtlCol="0">
            <a:spAutoFit/>
          </a:bodyPr>
          <a:lstStyle/>
          <a:p>
            <a:r>
              <a:rPr lang="en-GB" sz="1100"/>
              <a:t>Competition in Connections</a:t>
            </a:r>
          </a:p>
        </p:txBody>
      </p:sp>
      <p:cxnSp>
        <p:nvCxnSpPr>
          <p:cNvPr id="49" name="Straight Connector 48">
            <a:extLst>
              <a:ext uri="{FF2B5EF4-FFF2-40B4-BE49-F238E27FC236}">
                <a16:creationId xmlns:a16="http://schemas.microsoft.com/office/drawing/2014/main" id="{06B1F0FE-38D4-8023-0FBF-4905952BC286}"/>
              </a:ext>
            </a:extLst>
          </p:cNvPr>
          <p:cNvCxnSpPr>
            <a:cxnSpLocks/>
          </p:cNvCxnSpPr>
          <p:nvPr/>
        </p:nvCxnSpPr>
        <p:spPr>
          <a:xfrm>
            <a:off x="329040" y="4832491"/>
            <a:ext cx="3087943"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pic>
        <p:nvPicPr>
          <p:cNvPr id="51" name="Picture 50">
            <a:extLst>
              <a:ext uri="{FF2B5EF4-FFF2-40B4-BE49-F238E27FC236}">
                <a16:creationId xmlns:a16="http://schemas.microsoft.com/office/drawing/2014/main" id="{0AA5B5E8-470E-6AC5-86F5-D970EFCD2704}"/>
              </a:ext>
            </a:extLst>
          </p:cNvPr>
          <p:cNvPicPr>
            <a:picLocks noChangeAspect="1"/>
          </p:cNvPicPr>
          <p:nvPr/>
        </p:nvPicPr>
        <p:blipFill>
          <a:blip r:embed="rId5"/>
          <a:stretch>
            <a:fillRect/>
          </a:stretch>
        </p:blipFill>
        <p:spPr>
          <a:xfrm>
            <a:off x="368273" y="3609673"/>
            <a:ext cx="1017206" cy="1155132"/>
          </a:xfrm>
          <a:prstGeom prst="rect">
            <a:avLst/>
          </a:prstGeom>
        </p:spPr>
      </p:pic>
      <p:pic>
        <p:nvPicPr>
          <p:cNvPr id="1026" name="Picture 2" descr="A person smiling at the camera&#10;&#10;Description automatically generated">
            <a:extLst>
              <a:ext uri="{FF2B5EF4-FFF2-40B4-BE49-F238E27FC236}">
                <a16:creationId xmlns:a16="http://schemas.microsoft.com/office/drawing/2014/main" id="{BD7635D5-62BD-90B0-8D88-8EB4BEAD6B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064" y="1470086"/>
            <a:ext cx="961705" cy="1158293"/>
          </a:xfrm>
          <a:prstGeom prst="round2Diag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966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D77918A-1425-026E-9884-92E6ABAA0E1F}"/>
              </a:ext>
            </a:extLst>
          </p:cNvPr>
          <p:cNvSpPr>
            <a:spLocks noGrp="1"/>
          </p:cNvSpPr>
          <p:nvPr>
            <p:ph type="sldNum" sz="quarter" idx="12"/>
          </p:nvPr>
        </p:nvSpPr>
        <p:spPr>
          <a:xfrm>
            <a:off x="-2276475" y="6356350"/>
            <a:ext cx="2743200" cy="365125"/>
          </a:xfrm>
        </p:spPr>
        <p:txBody>
          <a:bodyPr/>
          <a:lstStyle/>
          <a:p>
            <a:fld id="{F4BD0E93-1066-4646-AD4C-8C9E524FF531}" type="slidenum">
              <a:rPr lang="en-GB" smtClean="0"/>
              <a:t>18</a:t>
            </a:fld>
            <a:endParaRPr lang="en-GB"/>
          </a:p>
        </p:txBody>
      </p:sp>
      <p:sp>
        <p:nvSpPr>
          <p:cNvPr id="6" name="Rectangle 5">
            <a:extLst>
              <a:ext uri="{FF2B5EF4-FFF2-40B4-BE49-F238E27FC236}">
                <a16:creationId xmlns:a16="http://schemas.microsoft.com/office/drawing/2014/main" id="{FB80C437-2089-EA0D-7C3A-9F4E52AEFB0C}"/>
              </a:ext>
            </a:extLst>
          </p:cNvPr>
          <p:cNvSpPr/>
          <p:nvPr/>
        </p:nvSpPr>
        <p:spPr>
          <a:xfrm>
            <a:off x="7333396" y="0"/>
            <a:ext cx="4858604" cy="6858000"/>
          </a:xfrm>
          <a:prstGeom prst="rect">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11" name="Rectangle 10">
            <a:extLst>
              <a:ext uri="{FF2B5EF4-FFF2-40B4-BE49-F238E27FC236}">
                <a16:creationId xmlns:a16="http://schemas.microsoft.com/office/drawing/2014/main" id="{DF76473B-962D-36D8-6F87-F643D65AB80F}"/>
              </a:ext>
            </a:extLst>
          </p:cNvPr>
          <p:cNvSpPr/>
          <p:nvPr/>
        </p:nvSpPr>
        <p:spPr>
          <a:xfrm>
            <a:off x="9993729" y="1465268"/>
            <a:ext cx="600892" cy="101031"/>
          </a:xfrm>
          <a:prstGeom prst="rect">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00659C05-C4D9-246E-E7C6-6889A0B235AF}"/>
              </a:ext>
            </a:extLst>
          </p:cNvPr>
          <p:cNvSpPr txBox="1"/>
          <p:nvPr/>
        </p:nvSpPr>
        <p:spPr>
          <a:xfrm>
            <a:off x="237308" y="224637"/>
            <a:ext cx="7232468" cy="523220"/>
          </a:xfrm>
          <a:prstGeom prst="rect">
            <a:avLst/>
          </a:prstGeom>
          <a:noFill/>
        </p:spPr>
        <p:txBody>
          <a:bodyPr wrap="square">
            <a:spAutoFit/>
          </a:bodyPr>
          <a:lstStyle/>
          <a:p>
            <a:r>
              <a:rPr lang="en-GB" sz="2800" b="1">
                <a:solidFill>
                  <a:schemeClr val="accent1"/>
                </a:solidFill>
                <a:latin typeface="+mj-lt"/>
              </a:rPr>
              <a:t>Large Capital Delivery</a:t>
            </a:r>
          </a:p>
        </p:txBody>
      </p:sp>
      <p:sp>
        <p:nvSpPr>
          <p:cNvPr id="10" name="TextBox 9">
            <a:extLst>
              <a:ext uri="{FF2B5EF4-FFF2-40B4-BE49-F238E27FC236}">
                <a16:creationId xmlns:a16="http://schemas.microsoft.com/office/drawing/2014/main" id="{9A2541FD-0111-E0F5-DBAF-14A5B76AD8B7}"/>
              </a:ext>
            </a:extLst>
          </p:cNvPr>
          <p:cNvSpPr txBox="1"/>
          <p:nvPr/>
        </p:nvSpPr>
        <p:spPr>
          <a:xfrm>
            <a:off x="7357509" y="3892856"/>
            <a:ext cx="7232514" cy="338554"/>
          </a:xfrm>
          <a:prstGeom prst="rect">
            <a:avLst/>
          </a:prstGeom>
          <a:noFill/>
        </p:spPr>
        <p:txBody>
          <a:bodyPr wrap="square">
            <a:spAutoFit/>
          </a:bodyPr>
          <a:lstStyle/>
          <a:p>
            <a:r>
              <a:rPr lang="en-GB" sz="1600" b="1">
                <a:solidFill>
                  <a:schemeClr val="bg1"/>
                </a:solidFill>
              </a:rPr>
              <a:t>Points of escalation   </a:t>
            </a:r>
          </a:p>
        </p:txBody>
      </p:sp>
      <p:sp>
        <p:nvSpPr>
          <p:cNvPr id="30" name="TextBox 29">
            <a:extLst>
              <a:ext uri="{FF2B5EF4-FFF2-40B4-BE49-F238E27FC236}">
                <a16:creationId xmlns:a16="http://schemas.microsoft.com/office/drawing/2014/main" id="{F20A0F6F-39AA-B6B1-006C-7AAD7434811D}"/>
              </a:ext>
            </a:extLst>
          </p:cNvPr>
          <p:cNvSpPr txBox="1"/>
          <p:nvPr/>
        </p:nvSpPr>
        <p:spPr>
          <a:xfrm>
            <a:off x="7436536" y="186953"/>
            <a:ext cx="8463062" cy="338554"/>
          </a:xfrm>
          <a:prstGeom prst="rect">
            <a:avLst/>
          </a:prstGeom>
          <a:noFill/>
        </p:spPr>
        <p:txBody>
          <a:bodyPr wrap="square">
            <a:spAutoFit/>
          </a:bodyPr>
          <a:lstStyle/>
          <a:p>
            <a:r>
              <a:rPr lang="en-GB" sz="1600" b="1" dirty="0">
                <a:solidFill>
                  <a:schemeClr val="bg1"/>
                </a:solidFill>
              </a:rPr>
              <a:t>Responsible for   </a:t>
            </a:r>
          </a:p>
        </p:txBody>
      </p:sp>
      <p:sp>
        <p:nvSpPr>
          <p:cNvPr id="3" name="TextBox 2">
            <a:extLst>
              <a:ext uri="{FF2B5EF4-FFF2-40B4-BE49-F238E27FC236}">
                <a16:creationId xmlns:a16="http://schemas.microsoft.com/office/drawing/2014/main" id="{A1447759-B0E3-9BEB-1BF9-B325F38DB43F}"/>
              </a:ext>
            </a:extLst>
          </p:cNvPr>
          <p:cNvSpPr txBox="1"/>
          <p:nvPr/>
        </p:nvSpPr>
        <p:spPr>
          <a:xfrm>
            <a:off x="246017" y="764194"/>
            <a:ext cx="6252060" cy="369332"/>
          </a:xfrm>
          <a:prstGeom prst="rect">
            <a:avLst/>
          </a:prstGeom>
          <a:noFill/>
        </p:spPr>
        <p:txBody>
          <a:bodyPr wrap="square" rtlCol="0">
            <a:spAutoFit/>
          </a:bodyPr>
          <a:lstStyle/>
          <a:p>
            <a:r>
              <a:rPr lang="en-GB">
                <a:solidFill>
                  <a:schemeClr val="accent1"/>
                </a:solidFill>
                <a:latin typeface="+mj-lt"/>
              </a:rPr>
              <a:t>Major Projects and Large connections requiring 33/132kV works</a:t>
            </a:r>
          </a:p>
        </p:txBody>
      </p:sp>
      <p:sp>
        <p:nvSpPr>
          <p:cNvPr id="8" name="Rectangle: Diagonal Corners Rounded 7">
            <a:extLst>
              <a:ext uri="{FF2B5EF4-FFF2-40B4-BE49-F238E27FC236}">
                <a16:creationId xmlns:a16="http://schemas.microsoft.com/office/drawing/2014/main" id="{655AFB48-8723-6FD8-B884-9C50E5CDDF70}"/>
              </a:ext>
            </a:extLst>
          </p:cNvPr>
          <p:cNvSpPr/>
          <p:nvPr/>
        </p:nvSpPr>
        <p:spPr>
          <a:xfrm>
            <a:off x="7450459" y="4580948"/>
            <a:ext cx="4432177" cy="559142"/>
          </a:xfrm>
          <a:prstGeom prst="round2DiagRect">
            <a:avLst/>
          </a:prstGeom>
          <a:solidFill>
            <a:srgbClr val="8CB0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Diagonal Corners Rounded 8">
            <a:extLst>
              <a:ext uri="{FF2B5EF4-FFF2-40B4-BE49-F238E27FC236}">
                <a16:creationId xmlns:a16="http://schemas.microsoft.com/office/drawing/2014/main" id="{BB29F8FB-3C6D-18C4-6317-160231271D8C}"/>
              </a:ext>
            </a:extLst>
          </p:cNvPr>
          <p:cNvSpPr/>
          <p:nvPr/>
        </p:nvSpPr>
        <p:spPr>
          <a:xfrm>
            <a:off x="7417450" y="5288264"/>
            <a:ext cx="4432177" cy="656201"/>
          </a:xfrm>
          <a:prstGeom prst="round2DiagRect">
            <a:avLst/>
          </a:prstGeom>
          <a:solidFill>
            <a:srgbClr val="668B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Diagonal Corners Rounded 13">
            <a:extLst>
              <a:ext uri="{FF2B5EF4-FFF2-40B4-BE49-F238E27FC236}">
                <a16:creationId xmlns:a16="http://schemas.microsoft.com/office/drawing/2014/main" id="{C33D2929-E860-2353-F646-E321CF43EE35}"/>
              </a:ext>
            </a:extLst>
          </p:cNvPr>
          <p:cNvSpPr/>
          <p:nvPr/>
        </p:nvSpPr>
        <p:spPr>
          <a:xfrm>
            <a:off x="7436536" y="6084574"/>
            <a:ext cx="4432177" cy="559142"/>
          </a:xfrm>
          <a:prstGeom prst="round2DiagRect">
            <a:avLst/>
          </a:prstGeom>
          <a:solidFill>
            <a:srgbClr val="406E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4BB860EC-5E98-37F2-B245-500E2F4AB054}"/>
              </a:ext>
            </a:extLst>
          </p:cNvPr>
          <p:cNvSpPr txBox="1"/>
          <p:nvPr/>
        </p:nvSpPr>
        <p:spPr>
          <a:xfrm>
            <a:off x="7491566" y="4632169"/>
            <a:ext cx="1659429" cy="430887"/>
          </a:xfrm>
          <a:prstGeom prst="rect">
            <a:avLst/>
          </a:prstGeom>
          <a:noFill/>
        </p:spPr>
        <p:txBody>
          <a:bodyPr wrap="none" rtlCol="0">
            <a:spAutoFit/>
          </a:bodyPr>
          <a:lstStyle/>
          <a:p>
            <a:r>
              <a:rPr lang="en-GB" sz="1100" dirty="0">
                <a:solidFill>
                  <a:schemeClr val="bg1"/>
                </a:solidFill>
              </a:rPr>
              <a:t>1</a:t>
            </a:r>
            <a:r>
              <a:rPr lang="en-GB" sz="1100" baseline="30000" dirty="0">
                <a:solidFill>
                  <a:schemeClr val="bg1"/>
                </a:solidFill>
              </a:rPr>
              <a:t>st</a:t>
            </a:r>
            <a:r>
              <a:rPr lang="en-GB" sz="1100" dirty="0">
                <a:solidFill>
                  <a:schemeClr val="bg1"/>
                </a:solidFill>
              </a:rPr>
              <a:t> point of escalation is </a:t>
            </a:r>
            <a:br>
              <a:rPr lang="en-GB" sz="1100" dirty="0">
                <a:solidFill>
                  <a:schemeClr val="bg1"/>
                </a:solidFill>
              </a:rPr>
            </a:br>
            <a:r>
              <a:rPr lang="en-GB" sz="1100" b="1" dirty="0">
                <a:solidFill>
                  <a:schemeClr val="bg1"/>
                </a:solidFill>
              </a:rPr>
              <a:t>Project Directors</a:t>
            </a:r>
          </a:p>
        </p:txBody>
      </p:sp>
      <p:sp>
        <p:nvSpPr>
          <p:cNvPr id="22" name="TextBox 21">
            <a:extLst>
              <a:ext uri="{FF2B5EF4-FFF2-40B4-BE49-F238E27FC236}">
                <a16:creationId xmlns:a16="http://schemas.microsoft.com/office/drawing/2014/main" id="{12E159AE-4B0D-0D6E-98C0-896356E39FBB}"/>
              </a:ext>
            </a:extLst>
          </p:cNvPr>
          <p:cNvSpPr txBox="1"/>
          <p:nvPr/>
        </p:nvSpPr>
        <p:spPr>
          <a:xfrm>
            <a:off x="7485786" y="5321761"/>
            <a:ext cx="2310248" cy="600164"/>
          </a:xfrm>
          <a:prstGeom prst="rect">
            <a:avLst/>
          </a:prstGeom>
          <a:noFill/>
        </p:spPr>
        <p:txBody>
          <a:bodyPr wrap="none" rtlCol="0">
            <a:spAutoFit/>
          </a:bodyPr>
          <a:lstStyle/>
          <a:p>
            <a:r>
              <a:rPr lang="en-GB" sz="1100" dirty="0">
                <a:solidFill>
                  <a:schemeClr val="bg1"/>
                </a:solidFill>
              </a:rPr>
              <a:t>2</a:t>
            </a:r>
            <a:r>
              <a:rPr lang="en-GB" sz="1100" baseline="30000" dirty="0">
                <a:solidFill>
                  <a:schemeClr val="bg1"/>
                </a:solidFill>
              </a:rPr>
              <a:t>nd</a:t>
            </a:r>
            <a:r>
              <a:rPr lang="en-GB" sz="1100" dirty="0">
                <a:solidFill>
                  <a:schemeClr val="bg1"/>
                </a:solidFill>
              </a:rPr>
              <a:t> point of escalation is </a:t>
            </a:r>
            <a:br>
              <a:rPr lang="en-GB" sz="1100" dirty="0">
                <a:solidFill>
                  <a:schemeClr val="bg1"/>
                </a:solidFill>
              </a:rPr>
            </a:br>
            <a:r>
              <a:rPr lang="en-GB" sz="1100" b="1" dirty="0">
                <a:solidFill>
                  <a:schemeClr val="bg1"/>
                </a:solidFill>
              </a:rPr>
              <a:t>Ian Burnham </a:t>
            </a:r>
          </a:p>
          <a:p>
            <a:r>
              <a:rPr lang="en-GB" sz="1100" dirty="0">
                <a:solidFill>
                  <a:schemeClr val="bg1"/>
                </a:solidFill>
              </a:rPr>
              <a:t>Head of Programme Delivery South</a:t>
            </a:r>
          </a:p>
        </p:txBody>
      </p:sp>
      <p:sp>
        <p:nvSpPr>
          <p:cNvPr id="25" name="TextBox 24">
            <a:extLst>
              <a:ext uri="{FF2B5EF4-FFF2-40B4-BE49-F238E27FC236}">
                <a16:creationId xmlns:a16="http://schemas.microsoft.com/office/drawing/2014/main" id="{2F383F0B-8F01-AD01-249E-F1A357CC9637}"/>
              </a:ext>
            </a:extLst>
          </p:cNvPr>
          <p:cNvSpPr txBox="1"/>
          <p:nvPr/>
        </p:nvSpPr>
        <p:spPr>
          <a:xfrm>
            <a:off x="7477438" y="6060094"/>
            <a:ext cx="2643672" cy="600164"/>
          </a:xfrm>
          <a:prstGeom prst="rect">
            <a:avLst/>
          </a:prstGeom>
          <a:noFill/>
        </p:spPr>
        <p:txBody>
          <a:bodyPr wrap="none" rtlCol="0">
            <a:spAutoFit/>
          </a:bodyPr>
          <a:lstStyle/>
          <a:p>
            <a:r>
              <a:rPr lang="en-GB" sz="1100" dirty="0">
                <a:solidFill>
                  <a:schemeClr val="bg1"/>
                </a:solidFill>
              </a:rPr>
              <a:t>3rd point of escalation is </a:t>
            </a:r>
            <a:br>
              <a:rPr lang="en-GB" sz="1100" dirty="0">
                <a:solidFill>
                  <a:schemeClr val="bg1"/>
                </a:solidFill>
              </a:rPr>
            </a:br>
            <a:r>
              <a:rPr lang="en-GB" sz="1100" b="1" dirty="0">
                <a:solidFill>
                  <a:schemeClr val="bg1"/>
                </a:solidFill>
              </a:rPr>
              <a:t>Fraser Hood</a:t>
            </a:r>
          </a:p>
          <a:p>
            <a:r>
              <a:rPr lang="en-GB" sz="1100" dirty="0">
                <a:solidFill>
                  <a:schemeClr val="bg1"/>
                </a:solidFill>
              </a:rPr>
              <a:t>Director of Large Capital Project Delivery</a:t>
            </a:r>
          </a:p>
        </p:txBody>
      </p:sp>
      <p:sp>
        <p:nvSpPr>
          <p:cNvPr id="26" name="Arrow: Down 25">
            <a:extLst>
              <a:ext uri="{FF2B5EF4-FFF2-40B4-BE49-F238E27FC236}">
                <a16:creationId xmlns:a16="http://schemas.microsoft.com/office/drawing/2014/main" id="{FE797651-9976-A459-119C-C45A37AEE595}"/>
              </a:ext>
            </a:extLst>
          </p:cNvPr>
          <p:cNvSpPr/>
          <p:nvPr/>
        </p:nvSpPr>
        <p:spPr>
          <a:xfrm>
            <a:off x="10947125" y="4281277"/>
            <a:ext cx="476464" cy="2389432"/>
          </a:xfrm>
          <a:prstGeom prst="downArrow">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61DA9F7B-A5EF-C2AF-083F-F3A075608AC0}"/>
              </a:ext>
            </a:extLst>
          </p:cNvPr>
          <p:cNvSpPr txBox="1"/>
          <p:nvPr/>
        </p:nvSpPr>
        <p:spPr>
          <a:xfrm>
            <a:off x="7398692" y="749544"/>
            <a:ext cx="4666591" cy="2123658"/>
          </a:xfrm>
          <a:prstGeom prst="rect">
            <a:avLst/>
          </a:prstGeom>
          <a:noFill/>
        </p:spPr>
        <p:txBody>
          <a:bodyPr wrap="square" rtlCol="0">
            <a:spAutoFit/>
          </a:bodyPr>
          <a:lstStyle/>
          <a:p>
            <a:pPr marL="171450" indent="-171450">
              <a:buFont typeface="Wingdings" panose="05000000000000000000" pitchFamily="2" charset="2"/>
              <a:buChar char="§"/>
            </a:pPr>
            <a:r>
              <a:rPr lang="en-GB" sz="1200" dirty="0">
                <a:solidFill>
                  <a:schemeClr val="bg1"/>
                </a:solidFill>
              </a:rPr>
              <a:t>Major Projects and Large connections requiring 33/132kV works   </a:t>
            </a:r>
          </a:p>
          <a:p>
            <a:pPr marL="171450" indent="-171450">
              <a:buFont typeface="Wingdings" panose="05000000000000000000" pitchFamily="2" charset="2"/>
              <a:buChar char="§"/>
            </a:pPr>
            <a:r>
              <a:rPr lang="en-GB" sz="1200" dirty="0">
                <a:solidFill>
                  <a:schemeClr val="bg1"/>
                </a:solidFill>
              </a:rPr>
              <a:t>Large Capital Delivery is responsible for all large capital and customer connection projects   </a:t>
            </a:r>
          </a:p>
          <a:p>
            <a:pPr marL="171450" indent="-171450">
              <a:buFont typeface="Wingdings" panose="05000000000000000000" pitchFamily="2" charset="2"/>
              <a:buChar char="§"/>
            </a:pPr>
            <a:r>
              <a:rPr lang="en-GB" sz="1200" dirty="0">
                <a:solidFill>
                  <a:schemeClr val="bg1"/>
                </a:solidFill>
              </a:rPr>
              <a:t>Delivery Groups are structured around grid supply points;  </a:t>
            </a:r>
          </a:p>
          <a:p>
            <a:pPr marL="171450" indent="-171450">
              <a:buFont typeface="Wingdings" panose="05000000000000000000" pitchFamily="2" charset="2"/>
              <a:buChar char="§"/>
            </a:pPr>
            <a:r>
              <a:rPr lang="en-GB" sz="1200" dirty="0">
                <a:solidFill>
                  <a:schemeClr val="bg1"/>
                </a:solidFill>
              </a:rPr>
              <a:t>Each Delivery Group will be headed by a Project Director with senior project managers having responsibility for managing all projects within individual Grid Supply Points   </a:t>
            </a:r>
          </a:p>
          <a:p>
            <a:pPr marL="171450" indent="-171450">
              <a:buFont typeface="Wingdings" panose="05000000000000000000" pitchFamily="2" charset="2"/>
              <a:buChar char="§"/>
            </a:pPr>
            <a:r>
              <a:rPr lang="en-GB" sz="1200" dirty="0">
                <a:solidFill>
                  <a:schemeClr val="bg1"/>
                </a:solidFill>
              </a:rPr>
              <a:t>Project managers have responsibility for delivery of individual projects.   </a:t>
            </a:r>
          </a:p>
          <a:p>
            <a:pPr marL="171450" indent="-171450">
              <a:buFont typeface="Wingdings" panose="05000000000000000000" pitchFamily="2" charset="2"/>
              <a:buChar char="§"/>
            </a:pPr>
            <a:r>
              <a:rPr lang="en-GB" sz="1200" dirty="0">
                <a:solidFill>
                  <a:schemeClr val="bg1"/>
                </a:solidFill>
              </a:rPr>
              <a:t>Delivery Contract Partners will be appointed to each Delivery Group (tender currently in progress)</a:t>
            </a:r>
          </a:p>
        </p:txBody>
      </p:sp>
      <p:cxnSp>
        <p:nvCxnSpPr>
          <p:cNvPr id="2" name="Straight Connector 1">
            <a:extLst>
              <a:ext uri="{FF2B5EF4-FFF2-40B4-BE49-F238E27FC236}">
                <a16:creationId xmlns:a16="http://schemas.microsoft.com/office/drawing/2014/main" id="{90A7A6B7-CE96-BBF0-5D92-3DE69DE1DF15}"/>
              </a:ext>
            </a:extLst>
          </p:cNvPr>
          <p:cNvCxnSpPr>
            <a:cxnSpLocks/>
          </p:cNvCxnSpPr>
          <p:nvPr/>
        </p:nvCxnSpPr>
        <p:spPr>
          <a:xfrm>
            <a:off x="300864" y="5536364"/>
            <a:ext cx="3077209"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EAF2B611-57BC-A191-E6AA-1B48BB7F2F58}"/>
              </a:ext>
            </a:extLst>
          </p:cNvPr>
          <p:cNvCxnSpPr>
            <a:cxnSpLocks/>
          </p:cNvCxnSpPr>
          <p:nvPr/>
        </p:nvCxnSpPr>
        <p:spPr>
          <a:xfrm flipV="1">
            <a:off x="288965" y="4008784"/>
            <a:ext cx="6595218" cy="8795"/>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A2CBC43E-DC97-069F-DDF9-5DAC626A96A3}"/>
              </a:ext>
            </a:extLst>
          </p:cNvPr>
          <p:cNvSpPr txBox="1"/>
          <p:nvPr/>
        </p:nvSpPr>
        <p:spPr>
          <a:xfrm>
            <a:off x="3298584" y="2685209"/>
            <a:ext cx="1144159" cy="338554"/>
          </a:xfrm>
          <a:prstGeom prst="rect">
            <a:avLst/>
          </a:prstGeom>
          <a:noFill/>
        </p:spPr>
        <p:txBody>
          <a:bodyPr wrap="none" rtlCol="0">
            <a:spAutoFit/>
          </a:bodyPr>
          <a:lstStyle/>
          <a:p>
            <a:r>
              <a:rPr lang="en-GB" sz="1600" b="1" dirty="0"/>
              <a:t>Carl Pates</a:t>
            </a:r>
          </a:p>
        </p:txBody>
      </p:sp>
      <p:sp>
        <p:nvSpPr>
          <p:cNvPr id="24" name="TextBox 23">
            <a:extLst>
              <a:ext uri="{FF2B5EF4-FFF2-40B4-BE49-F238E27FC236}">
                <a16:creationId xmlns:a16="http://schemas.microsoft.com/office/drawing/2014/main" id="{BFECD598-94B4-5BF5-AC83-B7801816345A}"/>
              </a:ext>
            </a:extLst>
          </p:cNvPr>
          <p:cNvSpPr txBox="1"/>
          <p:nvPr/>
        </p:nvSpPr>
        <p:spPr>
          <a:xfrm>
            <a:off x="3297023" y="2983922"/>
            <a:ext cx="3355462" cy="461665"/>
          </a:xfrm>
          <a:prstGeom prst="rect">
            <a:avLst/>
          </a:prstGeom>
          <a:noFill/>
        </p:spPr>
        <p:txBody>
          <a:bodyPr wrap="square" rtlCol="0">
            <a:spAutoFit/>
          </a:bodyPr>
          <a:lstStyle/>
          <a:p>
            <a:r>
              <a:rPr lang="en-GB" sz="1200" b="1" dirty="0"/>
              <a:t>Project Director – </a:t>
            </a:r>
          </a:p>
          <a:p>
            <a:r>
              <a:rPr lang="en-GB" sz="1200" b="1" dirty="0"/>
              <a:t>Delivery Group A</a:t>
            </a:r>
          </a:p>
        </p:txBody>
      </p:sp>
      <p:sp>
        <p:nvSpPr>
          <p:cNvPr id="28" name="TextBox 27">
            <a:extLst>
              <a:ext uri="{FF2B5EF4-FFF2-40B4-BE49-F238E27FC236}">
                <a16:creationId xmlns:a16="http://schemas.microsoft.com/office/drawing/2014/main" id="{2C0F4758-0EE0-0BA1-9AD9-4D47FD21964A}"/>
              </a:ext>
            </a:extLst>
          </p:cNvPr>
          <p:cNvSpPr txBox="1"/>
          <p:nvPr/>
        </p:nvSpPr>
        <p:spPr>
          <a:xfrm>
            <a:off x="3321712" y="3437013"/>
            <a:ext cx="1967368" cy="276999"/>
          </a:xfrm>
          <a:prstGeom prst="rect">
            <a:avLst/>
          </a:prstGeom>
          <a:noFill/>
        </p:spPr>
        <p:txBody>
          <a:bodyPr wrap="square" rtlCol="0">
            <a:spAutoFit/>
          </a:bodyPr>
          <a:lstStyle/>
          <a:p>
            <a:r>
              <a:rPr lang="en-GB" sz="1200" dirty="0">
                <a:solidFill>
                  <a:schemeClr val="accent1">
                    <a:lumMod val="75000"/>
                  </a:schemeClr>
                </a:solidFill>
              </a:rPr>
              <a:t>carl.pates@sse.com</a:t>
            </a:r>
          </a:p>
        </p:txBody>
      </p:sp>
      <p:sp>
        <p:nvSpPr>
          <p:cNvPr id="34" name="TextBox 33">
            <a:extLst>
              <a:ext uri="{FF2B5EF4-FFF2-40B4-BE49-F238E27FC236}">
                <a16:creationId xmlns:a16="http://schemas.microsoft.com/office/drawing/2014/main" id="{4DAA8D92-83ED-6D67-2CA5-EC8A29C244F4}"/>
              </a:ext>
            </a:extLst>
          </p:cNvPr>
          <p:cNvSpPr txBox="1"/>
          <p:nvPr/>
        </p:nvSpPr>
        <p:spPr>
          <a:xfrm>
            <a:off x="1411728" y="4096965"/>
            <a:ext cx="1562223" cy="338554"/>
          </a:xfrm>
          <a:prstGeom prst="rect">
            <a:avLst/>
          </a:prstGeom>
          <a:noFill/>
        </p:spPr>
        <p:txBody>
          <a:bodyPr wrap="none" rtlCol="0">
            <a:spAutoFit/>
          </a:bodyPr>
          <a:lstStyle/>
          <a:p>
            <a:r>
              <a:rPr lang="en-GB" sz="1600" b="1" dirty="0"/>
              <a:t>Neil Hitchcock</a:t>
            </a:r>
          </a:p>
        </p:txBody>
      </p:sp>
      <p:sp>
        <p:nvSpPr>
          <p:cNvPr id="35" name="TextBox 34">
            <a:extLst>
              <a:ext uri="{FF2B5EF4-FFF2-40B4-BE49-F238E27FC236}">
                <a16:creationId xmlns:a16="http://schemas.microsoft.com/office/drawing/2014/main" id="{6D23285C-8623-11F9-43AA-D0E5EE24EDCE}"/>
              </a:ext>
            </a:extLst>
          </p:cNvPr>
          <p:cNvSpPr txBox="1"/>
          <p:nvPr/>
        </p:nvSpPr>
        <p:spPr>
          <a:xfrm>
            <a:off x="1447257" y="4382782"/>
            <a:ext cx="3499435" cy="461665"/>
          </a:xfrm>
          <a:prstGeom prst="rect">
            <a:avLst/>
          </a:prstGeom>
          <a:noFill/>
        </p:spPr>
        <p:txBody>
          <a:bodyPr wrap="square" rtlCol="0">
            <a:spAutoFit/>
          </a:bodyPr>
          <a:lstStyle/>
          <a:p>
            <a:r>
              <a:rPr lang="en-GB" sz="1200" b="1" dirty="0"/>
              <a:t>Project Director –</a:t>
            </a:r>
          </a:p>
          <a:p>
            <a:r>
              <a:rPr lang="en-GB" sz="1200" b="1" dirty="0"/>
              <a:t>Delivery Group B</a:t>
            </a:r>
          </a:p>
        </p:txBody>
      </p:sp>
      <p:sp>
        <p:nvSpPr>
          <p:cNvPr id="36" name="TextBox 35">
            <a:extLst>
              <a:ext uri="{FF2B5EF4-FFF2-40B4-BE49-F238E27FC236}">
                <a16:creationId xmlns:a16="http://schemas.microsoft.com/office/drawing/2014/main" id="{E307E11D-10E1-610E-6049-63402EC0F423}"/>
              </a:ext>
            </a:extLst>
          </p:cNvPr>
          <p:cNvSpPr txBox="1"/>
          <p:nvPr/>
        </p:nvSpPr>
        <p:spPr>
          <a:xfrm>
            <a:off x="1440546" y="4909965"/>
            <a:ext cx="1967368" cy="276999"/>
          </a:xfrm>
          <a:prstGeom prst="rect">
            <a:avLst/>
          </a:prstGeom>
          <a:noFill/>
        </p:spPr>
        <p:txBody>
          <a:bodyPr wrap="square" rtlCol="0">
            <a:spAutoFit/>
          </a:bodyPr>
          <a:lstStyle/>
          <a:p>
            <a:r>
              <a:rPr lang="en-GB" sz="1200" dirty="0">
                <a:solidFill>
                  <a:schemeClr val="accent1">
                    <a:lumMod val="75000"/>
                  </a:schemeClr>
                </a:solidFill>
              </a:rPr>
              <a:t>neil.hitchcock@sse.com</a:t>
            </a:r>
          </a:p>
        </p:txBody>
      </p:sp>
      <p:sp>
        <p:nvSpPr>
          <p:cNvPr id="39" name="TextBox 38">
            <a:extLst>
              <a:ext uri="{FF2B5EF4-FFF2-40B4-BE49-F238E27FC236}">
                <a16:creationId xmlns:a16="http://schemas.microsoft.com/office/drawing/2014/main" id="{D32C4673-FA8C-2C55-3559-AF450396C42F}"/>
              </a:ext>
            </a:extLst>
          </p:cNvPr>
          <p:cNvSpPr txBox="1"/>
          <p:nvPr/>
        </p:nvSpPr>
        <p:spPr>
          <a:xfrm>
            <a:off x="4677824" y="4055245"/>
            <a:ext cx="1283236" cy="338554"/>
          </a:xfrm>
          <a:prstGeom prst="rect">
            <a:avLst/>
          </a:prstGeom>
          <a:noFill/>
        </p:spPr>
        <p:txBody>
          <a:bodyPr wrap="none" rtlCol="0">
            <a:spAutoFit/>
          </a:bodyPr>
          <a:lstStyle/>
          <a:p>
            <a:r>
              <a:rPr lang="en-GB" sz="1600" b="1" dirty="0"/>
              <a:t>David Grant</a:t>
            </a:r>
          </a:p>
        </p:txBody>
      </p:sp>
      <p:sp>
        <p:nvSpPr>
          <p:cNvPr id="41" name="TextBox 40">
            <a:extLst>
              <a:ext uri="{FF2B5EF4-FFF2-40B4-BE49-F238E27FC236}">
                <a16:creationId xmlns:a16="http://schemas.microsoft.com/office/drawing/2014/main" id="{07C67F00-09C3-E7E7-A362-C36A1511741C}"/>
              </a:ext>
            </a:extLst>
          </p:cNvPr>
          <p:cNvSpPr txBox="1"/>
          <p:nvPr/>
        </p:nvSpPr>
        <p:spPr>
          <a:xfrm>
            <a:off x="4679860" y="4902004"/>
            <a:ext cx="1967368" cy="276999"/>
          </a:xfrm>
          <a:prstGeom prst="rect">
            <a:avLst/>
          </a:prstGeom>
          <a:noFill/>
        </p:spPr>
        <p:txBody>
          <a:bodyPr wrap="square" rtlCol="0">
            <a:spAutoFit/>
          </a:bodyPr>
          <a:lstStyle/>
          <a:p>
            <a:r>
              <a:rPr lang="en-GB" sz="1200" dirty="0">
                <a:solidFill>
                  <a:schemeClr val="accent1">
                    <a:lumMod val="75000"/>
                  </a:schemeClr>
                </a:solidFill>
              </a:rPr>
              <a:t>david.grant@sse.com</a:t>
            </a:r>
          </a:p>
        </p:txBody>
      </p:sp>
      <p:cxnSp>
        <p:nvCxnSpPr>
          <p:cNvPr id="45" name="Straight Connector 44">
            <a:extLst>
              <a:ext uri="{FF2B5EF4-FFF2-40B4-BE49-F238E27FC236}">
                <a16:creationId xmlns:a16="http://schemas.microsoft.com/office/drawing/2014/main" id="{1435B00C-BA31-3630-03AA-4B3F55C1C199}"/>
              </a:ext>
            </a:extLst>
          </p:cNvPr>
          <p:cNvCxnSpPr>
            <a:cxnSpLocks/>
          </p:cNvCxnSpPr>
          <p:nvPr/>
        </p:nvCxnSpPr>
        <p:spPr>
          <a:xfrm>
            <a:off x="3744158" y="5536364"/>
            <a:ext cx="3192919"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C5509A8B-8BA4-F8DB-6FF8-B28B6628B6B5}"/>
              </a:ext>
            </a:extLst>
          </p:cNvPr>
          <p:cNvCxnSpPr>
            <a:cxnSpLocks/>
          </p:cNvCxnSpPr>
          <p:nvPr/>
        </p:nvCxnSpPr>
        <p:spPr>
          <a:xfrm flipV="1">
            <a:off x="300864" y="2635160"/>
            <a:ext cx="6595218" cy="8795"/>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F507D245-F6A9-4F99-8ADD-22BBF941DD3C}"/>
              </a:ext>
            </a:extLst>
          </p:cNvPr>
          <p:cNvSpPr txBox="1"/>
          <p:nvPr/>
        </p:nvSpPr>
        <p:spPr>
          <a:xfrm>
            <a:off x="3301629" y="1460871"/>
            <a:ext cx="1374094" cy="338554"/>
          </a:xfrm>
          <a:prstGeom prst="rect">
            <a:avLst/>
          </a:prstGeom>
          <a:noFill/>
        </p:spPr>
        <p:txBody>
          <a:bodyPr wrap="none" rtlCol="0">
            <a:spAutoFit/>
          </a:bodyPr>
          <a:lstStyle/>
          <a:p>
            <a:r>
              <a:rPr lang="en-GB" sz="1600" b="1" dirty="0"/>
              <a:t>Ian Burnham</a:t>
            </a:r>
          </a:p>
        </p:txBody>
      </p:sp>
      <p:sp>
        <p:nvSpPr>
          <p:cNvPr id="48" name="TextBox 47">
            <a:extLst>
              <a:ext uri="{FF2B5EF4-FFF2-40B4-BE49-F238E27FC236}">
                <a16:creationId xmlns:a16="http://schemas.microsoft.com/office/drawing/2014/main" id="{6752E511-0BD7-15E0-E5A9-5D884E5624DF}"/>
              </a:ext>
            </a:extLst>
          </p:cNvPr>
          <p:cNvSpPr txBox="1"/>
          <p:nvPr/>
        </p:nvSpPr>
        <p:spPr>
          <a:xfrm>
            <a:off x="3321712" y="1716092"/>
            <a:ext cx="2774288" cy="276999"/>
          </a:xfrm>
          <a:prstGeom prst="rect">
            <a:avLst/>
          </a:prstGeom>
          <a:noFill/>
        </p:spPr>
        <p:txBody>
          <a:bodyPr wrap="square" rtlCol="0">
            <a:spAutoFit/>
          </a:bodyPr>
          <a:lstStyle/>
          <a:p>
            <a:r>
              <a:rPr lang="en-GB" sz="1200" b="1" dirty="0"/>
              <a:t>Head of Programme Delivery South</a:t>
            </a:r>
          </a:p>
        </p:txBody>
      </p:sp>
      <p:sp>
        <p:nvSpPr>
          <p:cNvPr id="49" name="TextBox 48">
            <a:extLst>
              <a:ext uri="{FF2B5EF4-FFF2-40B4-BE49-F238E27FC236}">
                <a16:creationId xmlns:a16="http://schemas.microsoft.com/office/drawing/2014/main" id="{65C3A3BA-0693-C19A-47F1-9628C54675C6}"/>
              </a:ext>
            </a:extLst>
          </p:cNvPr>
          <p:cNvSpPr txBox="1"/>
          <p:nvPr/>
        </p:nvSpPr>
        <p:spPr>
          <a:xfrm>
            <a:off x="3326899" y="1981898"/>
            <a:ext cx="1967368" cy="276999"/>
          </a:xfrm>
          <a:prstGeom prst="rect">
            <a:avLst/>
          </a:prstGeom>
          <a:noFill/>
        </p:spPr>
        <p:txBody>
          <a:bodyPr wrap="square" rtlCol="0">
            <a:spAutoFit/>
          </a:bodyPr>
          <a:lstStyle/>
          <a:p>
            <a:r>
              <a:rPr lang="en-GB" sz="1200" dirty="0">
                <a:solidFill>
                  <a:schemeClr val="accent1">
                    <a:lumMod val="75000"/>
                  </a:schemeClr>
                </a:solidFill>
              </a:rPr>
              <a:t>ian.burnham@sse.com</a:t>
            </a:r>
          </a:p>
        </p:txBody>
      </p:sp>
      <p:sp>
        <p:nvSpPr>
          <p:cNvPr id="50" name="TextBox 49">
            <a:extLst>
              <a:ext uri="{FF2B5EF4-FFF2-40B4-BE49-F238E27FC236}">
                <a16:creationId xmlns:a16="http://schemas.microsoft.com/office/drawing/2014/main" id="{EEFCD9A5-8340-97CD-841B-0B3EBE935319}"/>
              </a:ext>
            </a:extLst>
          </p:cNvPr>
          <p:cNvSpPr txBox="1"/>
          <p:nvPr/>
        </p:nvSpPr>
        <p:spPr>
          <a:xfrm>
            <a:off x="3341656" y="2245704"/>
            <a:ext cx="1967368" cy="276999"/>
          </a:xfrm>
          <a:prstGeom prst="rect">
            <a:avLst/>
          </a:prstGeom>
          <a:noFill/>
        </p:spPr>
        <p:txBody>
          <a:bodyPr wrap="square" rtlCol="0">
            <a:spAutoFit/>
          </a:bodyPr>
          <a:lstStyle/>
          <a:p>
            <a:r>
              <a:rPr lang="en-GB" sz="1200" dirty="0">
                <a:solidFill>
                  <a:schemeClr val="accent1">
                    <a:lumMod val="75000"/>
                  </a:schemeClr>
                </a:solidFill>
              </a:rPr>
              <a:t>07525 951781</a:t>
            </a:r>
          </a:p>
        </p:txBody>
      </p:sp>
      <p:pic>
        <p:nvPicPr>
          <p:cNvPr id="17" name="Picture 16">
            <a:extLst>
              <a:ext uri="{FF2B5EF4-FFF2-40B4-BE49-F238E27FC236}">
                <a16:creationId xmlns:a16="http://schemas.microsoft.com/office/drawing/2014/main" id="{9C25421B-2125-35CD-D4E5-75CD7429DEE2}"/>
              </a:ext>
            </a:extLst>
          </p:cNvPr>
          <p:cNvPicPr>
            <a:picLocks noChangeAspect="1"/>
          </p:cNvPicPr>
          <p:nvPr/>
        </p:nvPicPr>
        <p:blipFill>
          <a:blip r:embed="rId3"/>
          <a:stretch>
            <a:fillRect/>
          </a:stretch>
        </p:blipFill>
        <p:spPr>
          <a:xfrm>
            <a:off x="2173320" y="1235328"/>
            <a:ext cx="1053503" cy="1259154"/>
          </a:xfrm>
          <a:prstGeom prst="rect">
            <a:avLst/>
          </a:prstGeom>
        </p:spPr>
      </p:pic>
      <p:pic>
        <p:nvPicPr>
          <p:cNvPr id="21" name="Picture 20">
            <a:extLst>
              <a:ext uri="{FF2B5EF4-FFF2-40B4-BE49-F238E27FC236}">
                <a16:creationId xmlns:a16="http://schemas.microsoft.com/office/drawing/2014/main" id="{416D5D7E-D49B-DF76-F981-115CE83471C0}"/>
              </a:ext>
            </a:extLst>
          </p:cNvPr>
          <p:cNvPicPr>
            <a:picLocks noChangeAspect="1"/>
          </p:cNvPicPr>
          <p:nvPr/>
        </p:nvPicPr>
        <p:blipFill>
          <a:blip r:embed="rId4"/>
          <a:stretch>
            <a:fillRect/>
          </a:stretch>
        </p:blipFill>
        <p:spPr>
          <a:xfrm>
            <a:off x="2173320" y="2730944"/>
            <a:ext cx="1030801" cy="1180587"/>
          </a:xfrm>
          <a:prstGeom prst="rect">
            <a:avLst/>
          </a:prstGeom>
        </p:spPr>
      </p:pic>
      <p:sp>
        <p:nvSpPr>
          <p:cNvPr id="29" name="TextBox 28">
            <a:extLst>
              <a:ext uri="{FF2B5EF4-FFF2-40B4-BE49-F238E27FC236}">
                <a16:creationId xmlns:a16="http://schemas.microsoft.com/office/drawing/2014/main" id="{8B686A67-6D22-C9DD-6F7F-41A5717C9050}"/>
              </a:ext>
            </a:extLst>
          </p:cNvPr>
          <p:cNvSpPr txBox="1"/>
          <p:nvPr/>
        </p:nvSpPr>
        <p:spPr>
          <a:xfrm>
            <a:off x="3321712" y="3705438"/>
            <a:ext cx="1746514" cy="276999"/>
          </a:xfrm>
          <a:prstGeom prst="rect">
            <a:avLst/>
          </a:prstGeom>
          <a:noFill/>
        </p:spPr>
        <p:txBody>
          <a:bodyPr wrap="square" rtlCol="0">
            <a:spAutoFit/>
          </a:bodyPr>
          <a:lstStyle/>
          <a:p>
            <a:r>
              <a:rPr lang="en-GB" sz="1200" dirty="0">
                <a:solidFill>
                  <a:srgbClr val="265B7D"/>
                </a:solidFill>
              </a:rPr>
              <a:t>07385 085197</a:t>
            </a:r>
          </a:p>
        </p:txBody>
      </p:sp>
      <p:pic>
        <p:nvPicPr>
          <p:cNvPr id="32" name="Picture 31">
            <a:extLst>
              <a:ext uri="{FF2B5EF4-FFF2-40B4-BE49-F238E27FC236}">
                <a16:creationId xmlns:a16="http://schemas.microsoft.com/office/drawing/2014/main" id="{4B2F6CBC-57E8-E59C-AAA0-A49378A501F8}"/>
              </a:ext>
            </a:extLst>
          </p:cNvPr>
          <p:cNvPicPr>
            <a:picLocks noChangeAspect="1"/>
          </p:cNvPicPr>
          <p:nvPr/>
        </p:nvPicPr>
        <p:blipFill>
          <a:blip r:embed="rId5"/>
          <a:stretch>
            <a:fillRect/>
          </a:stretch>
        </p:blipFill>
        <p:spPr>
          <a:xfrm>
            <a:off x="3606072" y="4129575"/>
            <a:ext cx="1079515" cy="1252832"/>
          </a:xfrm>
          <a:prstGeom prst="rect">
            <a:avLst/>
          </a:prstGeom>
        </p:spPr>
      </p:pic>
      <p:sp>
        <p:nvSpPr>
          <p:cNvPr id="33" name="TextBox 32">
            <a:extLst>
              <a:ext uri="{FF2B5EF4-FFF2-40B4-BE49-F238E27FC236}">
                <a16:creationId xmlns:a16="http://schemas.microsoft.com/office/drawing/2014/main" id="{7C27ECFB-AD5B-6E84-B755-0A04D5A3A963}"/>
              </a:ext>
            </a:extLst>
          </p:cNvPr>
          <p:cNvSpPr txBox="1"/>
          <p:nvPr/>
        </p:nvSpPr>
        <p:spPr>
          <a:xfrm>
            <a:off x="4693303" y="4414349"/>
            <a:ext cx="3355462" cy="461665"/>
          </a:xfrm>
          <a:prstGeom prst="rect">
            <a:avLst/>
          </a:prstGeom>
          <a:noFill/>
        </p:spPr>
        <p:txBody>
          <a:bodyPr wrap="square" rtlCol="0">
            <a:spAutoFit/>
          </a:bodyPr>
          <a:lstStyle/>
          <a:p>
            <a:r>
              <a:rPr lang="en-GB" sz="1200" b="1" dirty="0"/>
              <a:t>Project Director – </a:t>
            </a:r>
          </a:p>
          <a:p>
            <a:r>
              <a:rPr lang="en-GB" sz="1200" b="1" dirty="0"/>
              <a:t>Delivery Group C</a:t>
            </a:r>
          </a:p>
        </p:txBody>
      </p:sp>
      <p:pic>
        <p:nvPicPr>
          <p:cNvPr id="44" name="Picture 43">
            <a:extLst>
              <a:ext uri="{FF2B5EF4-FFF2-40B4-BE49-F238E27FC236}">
                <a16:creationId xmlns:a16="http://schemas.microsoft.com/office/drawing/2014/main" id="{5BA0BD81-10B7-8EE0-CF1F-C7C51D386C47}"/>
              </a:ext>
            </a:extLst>
          </p:cNvPr>
          <p:cNvPicPr>
            <a:picLocks noChangeAspect="1"/>
          </p:cNvPicPr>
          <p:nvPr/>
        </p:nvPicPr>
        <p:blipFill>
          <a:blip r:embed="rId6"/>
          <a:stretch>
            <a:fillRect/>
          </a:stretch>
        </p:blipFill>
        <p:spPr>
          <a:xfrm>
            <a:off x="306071" y="4145589"/>
            <a:ext cx="1062149" cy="1146606"/>
          </a:xfrm>
          <a:prstGeom prst="rect">
            <a:avLst/>
          </a:prstGeom>
        </p:spPr>
      </p:pic>
    </p:spTree>
    <p:extLst>
      <p:ext uri="{BB962C8B-B14F-4D97-AF65-F5344CB8AC3E}">
        <p14:creationId xmlns:p14="http://schemas.microsoft.com/office/powerpoint/2010/main" val="1747828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D77918A-1425-026E-9884-92E6ABAA0E1F}"/>
              </a:ext>
            </a:extLst>
          </p:cNvPr>
          <p:cNvSpPr>
            <a:spLocks noGrp="1"/>
          </p:cNvSpPr>
          <p:nvPr>
            <p:ph type="sldNum" sz="quarter" idx="12"/>
          </p:nvPr>
        </p:nvSpPr>
        <p:spPr>
          <a:xfrm>
            <a:off x="-2276475" y="6356350"/>
            <a:ext cx="2743200" cy="365125"/>
          </a:xfrm>
        </p:spPr>
        <p:txBody>
          <a:bodyPr/>
          <a:lstStyle/>
          <a:p>
            <a:fld id="{F4BD0E93-1066-4646-AD4C-8C9E524FF531}" type="slidenum">
              <a:rPr lang="en-GB" smtClean="0"/>
              <a:t>19</a:t>
            </a:fld>
            <a:endParaRPr lang="en-GB"/>
          </a:p>
        </p:txBody>
      </p:sp>
      <p:sp>
        <p:nvSpPr>
          <p:cNvPr id="6" name="Rectangle 5">
            <a:extLst>
              <a:ext uri="{FF2B5EF4-FFF2-40B4-BE49-F238E27FC236}">
                <a16:creationId xmlns:a16="http://schemas.microsoft.com/office/drawing/2014/main" id="{FB80C437-2089-EA0D-7C3A-9F4E52AEFB0C}"/>
              </a:ext>
            </a:extLst>
          </p:cNvPr>
          <p:cNvSpPr/>
          <p:nvPr/>
        </p:nvSpPr>
        <p:spPr>
          <a:xfrm>
            <a:off x="7318749" y="0"/>
            <a:ext cx="4901646" cy="6858000"/>
          </a:xfrm>
          <a:prstGeom prst="rect">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11" name="Rectangle 10">
            <a:extLst>
              <a:ext uri="{FF2B5EF4-FFF2-40B4-BE49-F238E27FC236}">
                <a16:creationId xmlns:a16="http://schemas.microsoft.com/office/drawing/2014/main" id="{DF76473B-962D-36D8-6F87-F643D65AB80F}"/>
              </a:ext>
            </a:extLst>
          </p:cNvPr>
          <p:cNvSpPr/>
          <p:nvPr/>
        </p:nvSpPr>
        <p:spPr>
          <a:xfrm>
            <a:off x="9993729" y="1465268"/>
            <a:ext cx="600892" cy="101031"/>
          </a:xfrm>
          <a:prstGeom prst="rect">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00659C05-C4D9-246E-E7C6-6889A0B235AF}"/>
              </a:ext>
            </a:extLst>
          </p:cNvPr>
          <p:cNvSpPr txBox="1"/>
          <p:nvPr/>
        </p:nvSpPr>
        <p:spPr>
          <a:xfrm>
            <a:off x="237308" y="224637"/>
            <a:ext cx="7232468" cy="523220"/>
          </a:xfrm>
          <a:prstGeom prst="rect">
            <a:avLst/>
          </a:prstGeom>
          <a:noFill/>
        </p:spPr>
        <p:txBody>
          <a:bodyPr wrap="square">
            <a:spAutoFit/>
          </a:bodyPr>
          <a:lstStyle/>
          <a:p>
            <a:r>
              <a:rPr lang="en-GB" sz="2800" b="1">
                <a:solidFill>
                  <a:schemeClr val="accent1"/>
                </a:solidFill>
                <a:latin typeface="+mj-lt"/>
              </a:rPr>
              <a:t>Flexible Services</a:t>
            </a:r>
          </a:p>
        </p:txBody>
      </p:sp>
      <p:sp>
        <p:nvSpPr>
          <p:cNvPr id="10" name="TextBox 9">
            <a:extLst>
              <a:ext uri="{FF2B5EF4-FFF2-40B4-BE49-F238E27FC236}">
                <a16:creationId xmlns:a16="http://schemas.microsoft.com/office/drawing/2014/main" id="{9A2541FD-0111-E0F5-DBAF-14A5B76AD8B7}"/>
              </a:ext>
            </a:extLst>
          </p:cNvPr>
          <p:cNvSpPr txBox="1"/>
          <p:nvPr/>
        </p:nvSpPr>
        <p:spPr>
          <a:xfrm>
            <a:off x="7469776" y="4740727"/>
            <a:ext cx="7232514" cy="338554"/>
          </a:xfrm>
          <a:prstGeom prst="rect">
            <a:avLst/>
          </a:prstGeom>
          <a:noFill/>
        </p:spPr>
        <p:txBody>
          <a:bodyPr wrap="square">
            <a:spAutoFit/>
          </a:bodyPr>
          <a:lstStyle/>
          <a:p>
            <a:r>
              <a:rPr lang="en-GB" sz="1600" b="1">
                <a:solidFill>
                  <a:schemeClr val="bg1"/>
                </a:solidFill>
              </a:rPr>
              <a:t>Points of escalation   </a:t>
            </a:r>
          </a:p>
        </p:txBody>
      </p:sp>
      <p:sp>
        <p:nvSpPr>
          <p:cNvPr id="12" name="Rectangle: Diagonal Corners Rounded 11">
            <a:extLst>
              <a:ext uri="{FF2B5EF4-FFF2-40B4-BE49-F238E27FC236}">
                <a16:creationId xmlns:a16="http://schemas.microsoft.com/office/drawing/2014/main" id="{A1961197-5962-C806-C4CB-E2352821B23A}"/>
              </a:ext>
            </a:extLst>
          </p:cNvPr>
          <p:cNvSpPr/>
          <p:nvPr/>
        </p:nvSpPr>
        <p:spPr>
          <a:xfrm>
            <a:off x="7594382" y="5296727"/>
            <a:ext cx="4432177" cy="646331"/>
          </a:xfrm>
          <a:prstGeom prst="round2DiagRect">
            <a:avLst/>
          </a:prstGeom>
          <a:solidFill>
            <a:srgbClr val="8CB0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23760159-BF6A-190F-E128-90A02FDCBA9C}"/>
              </a:ext>
            </a:extLst>
          </p:cNvPr>
          <p:cNvSpPr txBox="1"/>
          <p:nvPr/>
        </p:nvSpPr>
        <p:spPr>
          <a:xfrm>
            <a:off x="7613623" y="5300732"/>
            <a:ext cx="3580813" cy="646331"/>
          </a:xfrm>
          <a:prstGeom prst="rect">
            <a:avLst/>
          </a:prstGeom>
          <a:noFill/>
        </p:spPr>
        <p:txBody>
          <a:bodyPr wrap="square" rtlCol="0">
            <a:spAutoFit/>
          </a:bodyPr>
          <a:lstStyle/>
          <a:p>
            <a:r>
              <a:rPr lang="en-GB" sz="1200">
                <a:solidFill>
                  <a:schemeClr val="bg1"/>
                </a:solidFill>
              </a:rPr>
              <a:t>1</a:t>
            </a:r>
            <a:r>
              <a:rPr lang="en-GB" sz="1200" baseline="30000">
                <a:solidFill>
                  <a:schemeClr val="bg1"/>
                </a:solidFill>
              </a:rPr>
              <a:t>st</a:t>
            </a:r>
            <a:r>
              <a:rPr lang="en-GB" sz="1200">
                <a:solidFill>
                  <a:schemeClr val="bg1"/>
                </a:solidFill>
              </a:rPr>
              <a:t> point of escalation is </a:t>
            </a:r>
            <a:br>
              <a:rPr lang="en-GB" sz="1200">
                <a:solidFill>
                  <a:schemeClr val="bg1"/>
                </a:solidFill>
              </a:rPr>
            </a:br>
            <a:r>
              <a:rPr lang="en-GB" sz="1200" b="1">
                <a:solidFill>
                  <a:schemeClr val="bg1"/>
                </a:solidFill>
              </a:rPr>
              <a:t>Gavin Stewart</a:t>
            </a:r>
          </a:p>
          <a:p>
            <a:r>
              <a:rPr lang="en-GB" sz="1200">
                <a:solidFill>
                  <a:schemeClr val="bg1"/>
                </a:solidFill>
              </a:rPr>
              <a:t>Flexible Solutions Manager</a:t>
            </a:r>
          </a:p>
        </p:txBody>
      </p:sp>
      <p:sp>
        <p:nvSpPr>
          <p:cNvPr id="30" name="TextBox 29">
            <a:extLst>
              <a:ext uri="{FF2B5EF4-FFF2-40B4-BE49-F238E27FC236}">
                <a16:creationId xmlns:a16="http://schemas.microsoft.com/office/drawing/2014/main" id="{F20A0F6F-39AA-B6B1-006C-7AAD7434811D}"/>
              </a:ext>
            </a:extLst>
          </p:cNvPr>
          <p:cNvSpPr txBox="1"/>
          <p:nvPr/>
        </p:nvSpPr>
        <p:spPr>
          <a:xfrm>
            <a:off x="7469776" y="1545457"/>
            <a:ext cx="8463062" cy="338554"/>
          </a:xfrm>
          <a:prstGeom prst="rect">
            <a:avLst/>
          </a:prstGeom>
          <a:noFill/>
        </p:spPr>
        <p:txBody>
          <a:bodyPr wrap="square">
            <a:spAutoFit/>
          </a:bodyPr>
          <a:lstStyle/>
          <a:p>
            <a:r>
              <a:rPr lang="en-GB" sz="1600" b="1">
                <a:solidFill>
                  <a:schemeClr val="bg1"/>
                </a:solidFill>
              </a:rPr>
              <a:t>Responsible for   </a:t>
            </a:r>
          </a:p>
        </p:txBody>
      </p:sp>
      <p:sp>
        <p:nvSpPr>
          <p:cNvPr id="2" name="TextBox 1">
            <a:extLst>
              <a:ext uri="{FF2B5EF4-FFF2-40B4-BE49-F238E27FC236}">
                <a16:creationId xmlns:a16="http://schemas.microsoft.com/office/drawing/2014/main" id="{928249CA-34B4-84F9-33BA-A7E42BF63423}"/>
              </a:ext>
            </a:extLst>
          </p:cNvPr>
          <p:cNvSpPr txBox="1"/>
          <p:nvPr/>
        </p:nvSpPr>
        <p:spPr>
          <a:xfrm>
            <a:off x="7485464" y="2065554"/>
            <a:ext cx="4570190" cy="2308324"/>
          </a:xfrm>
          <a:prstGeom prst="rect">
            <a:avLst/>
          </a:prstGeom>
          <a:noFill/>
        </p:spPr>
        <p:txBody>
          <a:bodyPr wrap="square" rtlCol="0">
            <a:spAutoFit/>
          </a:bodyPr>
          <a:lstStyle/>
          <a:p>
            <a:r>
              <a:rPr lang="en-GB" sz="1200" dirty="0">
                <a:solidFill>
                  <a:schemeClr val="bg1"/>
                </a:solidFill>
              </a:rPr>
              <a:t>Overseeing the roll out of certain proven innovations that require more support once they have been installed and commissioned.</a:t>
            </a:r>
          </a:p>
          <a:p>
            <a:endParaRPr lang="en-GB" sz="1200" dirty="0">
              <a:solidFill>
                <a:schemeClr val="bg1"/>
              </a:solidFill>
            </a:endParaRPr>
          </a:p>
          <a:p>
            <a:r>
              <a:rPr lang="en-GB" sz="1200" dirty="0">
                <a:solidFill>
                  <a:schemeClr val="bg1"/>
                </a:solidFill>
              </a:rPr>
              <a:t>Currently this means they are responsible for rolling out Active Network Management and other types of flexible connections across both our distribution areas, north and south for the benefits of your connection and to the UK customer in general. </a:t>
            </a:r>
          </a:p>
          <a:p>
            <a:endParaRPr lang="en-GB" sz="1200" dirty="0">
              <a:solidFill>
                <a:schemeClr val="bg1"/>
              </a:solidFill>
            </a:endParaRPr>
          </a:p>
          <a:p>
            <a:r>
              <a:rPr lang="en-GB" sz="1200" dirty="0">
                <a:solidFill>
                  <a:schemeClr val="bg1"/>
                </a:solidFill>
              </a:rPr>
              <a:t>If you have any queries in regard to Flexible Connection opportunities, please contact:</a:t>
            </a:r>
          </a:p>
          <a:p>
            <a:endParaRPr lang="en-GB" sz="1200" dirty="0">
              <a:solidFill>
                <a:schemeClr val="bg1"/>
              </a:solidFill>
            </a:endParaRPr>
          </a:p>
          <a:p>
            <a:r>
              <a:rPr lang="en-GB" sz="1200" b="1" dirty="0">
                <a:solidFill>
                  <a:schemeClr val="bg1"/>
                </a:solidFill>
              </a:rPr>
              <a:t>flexible.connections@sse.com </a:t>
            </a:r>
          </a:p>
        </p:txBody>
      </p:sp>
      <p:cxnSp>
        <p:nvCxnSpPr>
          <p:cNvPr id="7" name="Straight Connector 6">
            <a:extLst>
              <a:ext uri="{FF2B5EF4-FFF2-40B4-BE49-F238E27FC236}">
                <a16:creationId xmlns:a16="http://schemas.microsoft.com/office/drawing/2014/main" id="{1D72CA38-2A2A-B800-EB94-044D6DD35B94}"/>
              </a:ext>
            </a:extLst>
          </p:cNvPr>
          <p:cNvCxnSpPr>
            <a:cxnSpLocks/>
          </p:cNvCxnSpPr>
          <p:nvPr/>
        </p:nvCxnSpPr>
        <p:spPr>
          <a:xfrm>
            <a:off x="275193" y="1952315"/>
            <a:ext cx="3077209"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5BA1B69C-3096-4460-0A38-51007AEB8D13}"/>
              </a:ext>
            </a:extLst>
          </p:cNvPr>
          <p:cNvSpPr txBox="1"/>
          <p:nvPr/>
        </p:nvSpPr>
        <p:spPr>
          <a:xfrm>
            <a:off x="1305354" y="910440"/>
            <a:ext cx="1486497" cy="338554"/>
          </a:xfrm>
          <a:prstGeom prst="rect">
            <a:avLst/>
          </a:prstGeom>
          <a:noFill/>
        </p:spPr>
        <p:txBody>
          <a:bodyPr wrap="none" rtlCol="0">
            <a:spAutoFit/>
          </a:bodyPr>
          <a:lstStyle/>
          <a:p>
            <a:r>
              <a:rPr lang="en-GB" sz="1600" b="1"/>
              <a:t>Gavin Stewart</a:t>
            </a:r>
          </a:p>
        </p:txBody>
      </p:sp>
      <p:sp>
        <p:nvSpPr>
          <p:cNvPr id="14" name="TextBox 13">
            <a:extLst>
              <a:ext uri="{FF2B5EF4-FFF2-40B4-BE49-F238E27FC236}">
                <a16:creationId xmlns:a16="http://schemas.microsoft.com/office/drawing/2014/main" id="{CA7C9F93-6E2E-2722-5ACC-0735E5DB21A8}"/>
              </a:ext>
            </a:extLst>
          </p:cNvPr>
          <p:cNvSpPr txBox="1"/>
          <p:nvPr/>
        </p:nvSpPr>
        <p:spPr>
          <a:xfrm>
            <a:off x="1300748" y="1120198"/>
            <a:ext cx="2373575" cy="276999"/>
          </a:xfrm>
          <a:prstGeom prst="rect">
            <a:avLst/>
          </a:prstGeom>
          <a:noFill/>
        </p:spPr>
        <p:txBody>
          <a:bodyPr wrap="square" rtlCol="0">
            <a:spAutoFit/>
          </a:bodyPr>
          <a:lstStyle/>
          <a:p>
            <a:r>
              <a:rPr lang="en-GB" sz="1200" b="1"/>
              <a:t>Flexible Solutions Manager</a:t>
            </a:r>
          </a:p>
        </p:txBody>
      </p:sp>
      <p:sp>
        <p:nvSpPr>
          <p:cNvPr id="15" name="TextBox 14">
            <a:extLst>
              <a:ext uri="{FF2B5EF4-FFF2-40B4-BE49-F238E27FC236}">
                <a16:creationId xmlns:a16="http://schemas.microsoft.com/office/drawing/2014/main" id="{3FEEAB4B-0C83-39A7-7ADA-6246F8280084}"/>
              </a:ext>
            </a:extLst>
          </p:cNvPr>
          <p:cNvSpPr txBox="1"/>
          <p:nvPr/>
        </p:nvSpPr>
        <p:spPr>
          <a:xfrm>
            <a:off x="1316008" y="1439121"/>
            <a:ext cx="1967368" cy="276999"/>
          </a:xfrm>
          <a:prstGeom prst="rect">
            <a:avLst/>
          </a:prstGeom>
          <a:noFill/>
        </p:spPr>
        <p:txBody>
          <a:bodyPr wrap="square" rtlCol="0">
            <a:spAutoFit/>
          </a:bodyPr>
          <a:lstStyle/>
          <a:p>
            <a:r>
              <a:rPr lang="en-GB" sz="1200">
                <a:solidFill>
                  <a:schemeClr val="accent1">
                    <a:lumMod val="75000"/>
                  </a:schemeClr>
                </a:solidFill>
              </a:rPr>
              <a:t>gavin.stewart@sse.com</a:t>
            </a:r>
          </a:p>
        </p:txBody>
      </p:sp>
      <p:sp>
        <p:nvSpPr>
          <p:cNvPr id="20" name="TextBox 19">
            <a:extLst>
              <a:ext uri="{FF2B5EF4-FFF2-40B4-BE49-F238E27FC236}">
                <a16:creationId xmlns:a16="http://schemas.microsoft.com/office/drawing/2014/main" id="{604DE949-83BA-8753-B9B7-8D1FF7D36043}"/>
              </a:ext>
            </a:extLst>
          </p:cNvPr>
          <p:cNvSpPr txBox="1"/>
          <p:nvPr/>
        </p:nvSpPr>
        <p:spPr>
          <a:xfrm>
            <a:off x="1321099" y="1650637"/>
            <a:ext cx="1967368" cy="276999"/>
          </a:xfrm>
          <a:prstGeom prst="rect">
            <a:avLst/>
          </a:prstGeom>
          <a:noFill/>
        </p:spPr>
        <p:txBody>
          <a:bodyPr wrap="square" rtlCol="0">
            <a:spAutoFit/>
          </a:bodyPr>
          <a:lstStyle/>
          <a:p>
            <a:r>
              <a:rPr lang="en-GB" sz="1200">
                <a:solidFill>
                  <a:schemeClr val="accent1">
                    <a:lumMod val="75000"/>
                  </a:schemeClr>
                </a:solidFill>
              </a:rPr>
              <a:t>07767 850006</a:t>
            </a:r>
          </a:p>
        </p:txBody>
      </p:sp>
      <p:sp>
        <p:nvSpPr>
          <p:cNvPr id="23" name="TextBox 22">
            <a:extLst>
              <a:ext uri="{FF2B5EF4-FFF2-40B4-BE49-F238E27FC236}">
                <a16:creationId xmlns:a16="http://schemas.microsoft.com/office/drawing/2014/main" id="{1E5EB000-B28B-B56F-801D-2F85B3B87AD7}"/>
              </a:ext>
            </a:extLst>
          </p:cNvPr>
          <p:cNvSpPr txBox="1"/>
          <p:nvPr/>
        </p:nvSpPr>
        <p:spPr>
          <a:xfrm>
            <a:off x="4633245" y="910211"/>
            <a:ext cx="1492716" cy="338554"/>
          </a:xfrm>
          <a:prstGeom prst="rect">
            <a:avLst/>
          </a:prstGeom>
          <a:noFill/>
        </p:spPr>
        <p:txBody>
          <a:bodyPr wrap="none" rtlCol="0">
            <a:spAutoFit/>
          </a:bodyPr>
          <a:lstStyle/>
          <a:p>
            <a:r>
              <a:rPr lang="en-GB" sz="1600" b="1" dirty="0"/>
              <a:t>Mark Homann</a:t>
            </a:r>
          </a:p>
        </p:txBody>
      </p:sp>
      <p:sp>
        <p:nvSpPr>
          <p:cNvPr id="25" name="TextBox 24">
            <a:extLst>
              <a:ext uri="{FF2B5EF4-FFF2-40B4-BE49-F238E27FC236}">
                <a16:creationId xmlns:a16="http://schemas.microsoft.com/office/drawing/2014/main" id="{8EB6F190-33C7-8088-1C07-EF75DDC351AB}"/>
              </a:ext>
            </a:extLst>
          </p:cNvPr>
          <p:cNvSpPr txBox="1"/>
          <p:nvPr/>
        </p:nvSpPr>
        <p:spPr>
          <a:xfrm>
            <a:off x="4647225" y="1110654"/>
            <a:ext cx="2373575" cy="276999"/>
          </a:xfrm>
          <a:prstGeom prst="rect">
            <a:avLst/>
          </a:prstGeom>
          <a:noFill/>
        </p:spPr>
        <p:txBody>
          <a:bodyPr wrap="square" rtlCol="0">
            <a:spAutoFit/>
          </a:bodyPr>
          <a:lstStyle/>
          <a:p>
            <a:r>
              <a:rPr lang="en-GB" sz="1200" b="1"/>
              <a:t>Lead Project Delivery Manager</a:t>
            </a:r>
          </a:p>
        </p:txBody>
      </p:sp>
      <p:sp>
        <p:nvSpPr>
          <p:cNvPr id="26" name="TextBox 25">
            <a:extLst>
              <a:ext uri="{FF2B5EF4-FFF2-40B4-BE49-F238E27FC236}">
                <a16:creationId xmlns:a16="http://schemas.microsoft.com/office/drawing/2014/main" id="{BB670F55-77FE-F8B0-6481-1D598A0928C0}"/>
              </a:ext>
            </a:extLst>
          </p:cNvPr>
          <p:cNvSpPr txBox="1"/>
          <p:nvPr/>
        </p:nvSpPr>
        <p:spPr>
          <a:xfrm>
            <a:off x="4648322" y="1436531"/>
            <a:ext cx="1967368" cy="276999"/>
          </a:xfrm>
          <a:prstGeom prst="rect">
            <a:avLst/>
          </a:prstGeom>
          <a:noFill/>
        </p:spPr>
        <p:txBody>
          <a:bodyPr wrap="square" rtlCol="0">
            <a:spAutoFit/>
          </a:bodyPr>
          <a:lstStyle/>
          <a:p>
            <a:r>
              <a:rPr lang="en-GB" sz="1200">
                <a:solidFill>
                  <a:schemeClr val="accent1">
                    <a:lumMod val="75000"/>
                  </a:schemeClr>
                </a:solidFill>
              </a:rPr>
              <a:t>mark.homann@sse.com</a:t>
            </a:r>
          </a:p>
        </p:txBody>
      </p:sp>
      <p:sp>
        <p:nvSpPr>
          <p:cNvPr id="27" name="TextBox 26">
            <a:extLst>
              <a:ext uri="{FF2B5EF4-FFF2-40B4-BE49-F238E27FC236}">
                <a16:creationId xmlns:a16="http://schemas.microsoft.com/office/drawing/2014/main" id="{BB72CDA1-2666-F816-C91A-AF6375FB56F5}"/>
              </a:ext>
            </a:extLst>
          </p:cNvPr>
          <p:cNvSpPr txBox="1"/>
          <p:nvPr/>
        </p:nvSpPr>
        <p:spPr>
          <a:xfrm>
            <a:off x="4657860" y="1645848"/>
            <a:ext cx="1967368" cy="276999"/>
          </a:xfrm>
          <a:prstGeom prst="rect">
            <a:avLst/>
          </a:prstGeom>
          <a:noFill/>
        </p:spPr>
        <p:txBody>
          <a:bodyPr wrap="square" rtlCol="0">
            <a:spAutoFit/>
          </a:bodyPr>
          <a:lstStyle/>
          <a:p>
            <a:r>
              <a:rPr lang="en-GB" sz="1200">
                <a:solidFill>
                  <a:schemeClr val="accent1">
                    <a:lumMod val="75000"/>
                  </a:schemeClr>
                </a:solidFill>
              </a:rPr>
              <a:t>07584 313225</a:t>
            </a:r>
          </a:p>
        </p:txBody>
      </p:sp>
      <p:cxnSp>
        <p:nvCxnSpPr>
          <p:cNvPr id="31" name="Straight Connector 30">
            <a:extLst>
              <a:ext uri="{FF2B5EF4-FFF2-40B4-BE49-F238E27FC236}">
                <a16:creationId xmlns:a16="http://schemas.microsoft.com/office/drawing/2014/main" id="{47942933-BBEC-E27B-5497-32B5625DC193}"/>
              </a:ext>
            </a:extLst>
          </p:cNvPr>
          <p:cNvCxnSpPr>
            <a:cxnSpLocks/>
          </p:cNvCxnSpPr>
          <p:nvPr/>
        </p:nvCxnSpPr>
        <p:spPr>
          <a:xfrm>
            <a:off x="3709128" y="1953175"/>
            <a:ext cx="3192919"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9C09B7B7-81C1-B620-7CCB-CEF9A72FE273}"/>
              </a:ext>
            </a:extLst>
          </p:cNvPr>
          <p:cNvSpPr txBox="1"/>
          <p:nvPr/>
        </p:nvSpPr>
        <p:spPr>
          <a:xfrm>
            <a:off x="1306910" y="1932685"/>
            <a:ext cx="1221809" cy="338554"/>
          </a:xfrm>
          <a:prstGeom prst="rect">
            <a:avLst/>
          </a:prstGeom>
          <a:noFill/>
        </p:spPr>
        <p:txBody>
          <a:bodyPr wrap="none" rtlCol="0">
            <a:spAutoFit/>
          </a:bodyPr>
          <a:lstStyle/>
          <a:p>
            <a:r>
              <a:rPr lang="en-GB" sz="1600" b="1"/>
              <a:t>Dean Miles</a:t>
            </a:r>
          </a:p>
        </p:txBody>
      </p:sp>
      <p:sp>
        <p:nvSpPr>
          <p:cNvPr id="34" name="TextBox 33">
            <a:extLst>
              <a:ext uri="{FF2B5EF4-FFF2-40B4-BE49-F238E27FC236}">
                <a16:creationId xmlns:a16="http://schemas.microsoft.com/office/drawing/2014/main" id="{B1484BCF-FDF9-AAE1-274B-48CB26DEE08E}"/>
              </a:ext>
            </a:extLst>
          </p:cNvPr>
          <p:cNvSpPr txBox="1"/>
          <p:nvPr/>
        </p:nvSpPr>
        <p:spPr>
          <a:xfrm>
            <a:off x="1302304" y="2142443"/>
            <a:ext cx="2373575" cy="461665"/>
          </a:xfrm>
          <a:prstGeom prst="rect">
            <a:avLst/>
          </a:prstGeom>
          <a:noFill/>
        </p:spPr>
        <p:txBody>
          <a:bodyPr wrap="square" rtlCol="0">
            <a:spAutoFit/>
          </a:bodyPr>
          <a:lstStyle/>
          <a:p>
            <a:r>
              <a:rPr lang="en-GB" sz="1200" b="1"/>
              <a:t>Flexible Solutions Delivery Engineer</a:t>
            </a:r>
          </a:p>
        </p:txBody>
      </p:sp>
      <p:sp>
        <p:nvSpPr>
          <p:cNvPr id="35" name="TextBox 34">
            <a:extLst>
              <a:ext uri="{FF2B5EF4-FFF2-40B4-BE49-F238E27FC236}">
                <a16:creationId xmlns:a16="http://schemas.microsoft.com/office/drawing/2014/main" id="{948AA499-F6FE-E6E1-99F7-5AE0EE1AE424}"/>
              </a:ext>
            </a:extLst>
          </p:cNvPr>
          <p:cNvSpPr txBox="1"/>
          <p:nvPr/>
        </p:nvSpPr>
        <p:spPr>
          <a:xfrm>
            <a:off x="1313640" y="2579880"/>
            <a:ext cx="1967368" cy="276999"/>
          </a:xfrm>
          <a:prstGeom prst="rect">
            <a:avLst/>
          </a:prstGeom>
          <a:noFill/>
        </p:spPr>
        <p:txBody>
          <a:bodyPr wrap="square" rtlCol="0">
            <a:spAutoFit/>
          </a:bodyPr>
          <a:lstStyle/>
          <a:p>
            <a:r>
              <a:rPr lang="en-GB" sz="1200">
                <a:solidFill>
                  <a:schemeClr val="accent1">
                    <a:lumMod val="75000"/>
                  </a:schemeClr>
                </a:solidFill>
              </a:rPr>
              <a:t>dean.miles@sse.com</a:t>
            </a:r>
          </a:p>
        </p:txBody>
      </p:sp>
      <p:sp>
        <p:nvSpPr>
          <p:cNvPr id="36" name="TextBox 35">
            <a:extLst>
              <a:ext uri="{FF2B5EF4-FFF2-40B4-BE49-F238E27FC236}">
                <a16:creationId xmlns:a16="http://schemas.microsoft.com/office/drawing/2014/main" id="{76C9BBB4-7B8D-EC36-8EB7-77914AAA5C77}"/>
              </a:ext>
            </a:extLst>
          </p:cNvPr>
          <p:cNvSpPr txBox="1"/>
          <p:nvPr/>
        </p:nvSpPr>
        <p:spPr>
          <a:xfrm>
            <a:off x="1318786" y="2753851"/>
            <a:ext cx="1967368" cy="276999"/>
          </a:xfrm>
          <a:prstGeom prst="rect">
            <a:avLst/>
          </a:prstGeom>
          <a:noFill/>
        </p:spPr>
        <p:txBody>
          <a:bodyPr wrap="square" rtlCol="0">
            <a:spAutoFit/>
          </a:bodyPr>
          <a:lstStyle/>
          <a:p>
            <a:r>
              <a:rPr lang="en-GB" sz="1200">
                <a:solidFill>
                  <a:schemeClr val="accent1">
                    <a:lumMod val="75000"/>
                  </a:schemeClr>
                </a:solidFill>
              </a:rPr>
              <a:t>07747 559091</a:t>
            </a:r>
          </a:p>
        </p:txBody>
      </p:sp>
      <p:sp>
        <p:nvSpPr>
          <p:cNvPr id="39" name="TextBox 38">
            <a:extLst>
              <a:ext uri="{FF2B5EF4-FFF2-40B4-BE49-F238E27FC236}">
                <a16:creationId xmlns:a16="http://schemas.microsoft.com/office/drawing/2014/main" id="{D40C6E3C-2218-1461-A279-3E6C63493791}"/>
              </a:ext>
            </a:extLst>
          </p:cNvPr>
          <p:cNvSpPr txBox="1"/>
          <p:nvPr/>
        </p:nvSpPr>
        <p:spPr>
          <a:xfrm>
            <a:off x="4651831" y="1906736"/>
            <a:ext cx="1471750" cy="338554"/>
          </a:xfrm>
          <a:prstGeom prst="rect">
            <a:avLst/>
          </a:prstGeom>
          <a:noFill/>
        </p:spPr>
        <p:txBody>
          <a:bodyPr wrap="none" rtlCol="0">
            <a:spAutoFit/>
          </a:bodyPr>
          <a:lstStyle/>
          <a:p>
            <a:r>
              <a:rPr lang="en-GB" sz="1600" b="1"/>
              <a:t>Jenny Lindsay</a:t>
            </a:r>
          </a:p>
        </p:txBody>
      </p:sp>
      <p:sp>
        <p:nvSpPr>
          <p:cNvPr id="40" name="TextBox 39">
            <a:extLst>
              <a:ext uri="{FF2B5EF4-FFF2-40B4-BE49-F238E27FC236}">
                <a16:creationId xmlns:a16="http://schemas.microsoft.com/office/drawing/2014/main" id="{3FE8051B-AEF4-B0D4-6861-5F0DDC88E7E5}"/>
              </a:ext>
            </a:extLst>
          </p:cNvPr>
          <p:cNvSpPr txBox="1"/>
          <p:nvPr/>
        </p:nvSpPr>
        <p:spPr>
          <a:xfrm>
            <a:off x="4647225" y="2116494"/>
            <a:ext cx="2373575" cy="461665"/>
          </a:xfrm>
          <a:prstGeom prst="rect">
            <a:avLst/>
          </a:prstGeom>
          <a:noFill/>
        </p:spPr>
        <p:txBody>
          <a:bodyPr wrap="square" rtlCol="0">
            <a:spAutoFit/>
          </a:bodyPr>
          <a:lstStyle/>
          <a:p>
            <a:r>
              <a:rPr lang="en-GB" sz="1200" b="1" dirty="0"/>
              <a:t>Flexible Solutions Support Technician</a:t>
            </a:r>
          </a:p>
        </p:txBody>
      </p:sp>
      <p:sp>
        <p:nvSpPr>
          <p:cNvPr id="41" name="TextBox 40">
            <a:extLst>
              <a:ext uri="{FF2B5EF4-FFF2-40B4-BE49-F238E27FC236}">
                <a16:creationId xmlns:a16="http://schemas.microsoft.com/office/drawing/2014/main" id="{1098D729-0261-971B-0B7D-CEEC5B47AA2D}"/>
              </a:ext>
            </a:extLst>
          </p:cNvPr>
          <p:cNvSpPr txBox="1"/>
          <p:nvPr/>
        </p:nvSpPr>
        <p:spPr>
          <a:xfrm>
            <a:off x="4659659" y="2589536"/>
            <a:ext cx="2218576" cy="276999"/>
          </a:xfrm>
          <a:prstGeom prst="rect">
            <a:avLst/>
          </a:prstGeom>
          <a:noFill/>
        </p:spPr>
        <p:txBody>
          <a:bodyPr wrap="square" rtlCol="0">
            <a:spAutoFit/>
          </a:bodyPr>
          <a:lstStyle/>
          <a:p>
            <a:r>
              <a:rPr lang="en-GB" sz="1200">
                <a:solidFill>
                  <a:schemeClr val="accent1">
                    <a:lumMod val="75000"/>
                  </a:schemeClr>
                </a:solidFill>
              </a:rPr>
              <a:t>jenny.lindsay@sse.com</a:t>
            </a:r>
          </a:p>
        </p:txBody>
      </p:sp>
      <p:sp>
        <p:nvSpPr>
          <p:cNvPr id="42" name="TextBox 41">
            <a:extLst>
              <a:ext uri="{FF2B5EF4-FFF2-40B4-BE49-F238E27FC236}">
                <a16:creationId xmlns:a16="http://schemas.microsoft.com/office/drawing/2014/main" id="{69B4C6A0-40A1-5A7A-E487-6EDA68812B00}"/>
              </a:ext>
            </a:extLst>
          </p:cNvPr>
          <p:cNvSpPr txBox="1"/>
          <p:nvPr/>
        </p:nvSpPr>
        <p:spPr>
          <a:xfrm>
            <a:off x="4664805" y="2763507"/>
            <a:ext cx="1967368" cy="276999"/>
          </a:xfrm>
          <a:prstGeom prst="rect">
            <a:avLst/>
          </a:prstGeom>
          <a:noFill/>
        </p:spPr>
        <p:txBody>
          <a:bodyPr wrap="square" rtlCol="0">
            <a:spAutoFit/>
          </a:bodyPr>
          <a:lstStyle/>
          <a:p>
            <a:r>
              <a:rPr lang="en-GB" sz="1200">
                <a:solidFill>
                  <a:schemeClr val="accent1">
                    <a:lumMod val="75000"/>
                  </a:schemeClr>
                </a:solidFill>
              </a:rPr>
              <a:t>07443 173311</a:t>
            </a:r>
          </a:p>
        </p:txBody>
      </p:sp>
      <p:cxnSp>
        <p:nvCxnSpPr>
          <p:cNvPr id="45" name="Straight Connector 44">
            <a:extLst>
              <a:ext uri="{FF2B5EF4-FFF2-40B4-BE49-F238E27FC236}">
                <a16:creationId xmlns:a16="http://schemas.microsoft.com/office/drawing/2014/main" id="{7B68FF59-BD03-E55F-5551-C3AD5EC142EF}"/>
              </a:ext>
            </a:extLst>
          </p:cNvPr>
          <p:cNvCxnSpPr>
            <a:cxnSpLocks/>
          </p:cNvCxnSpPr>
          <p:nvPr/>
        </p:nvCxnSpPr>
        <p:spPr>
          <a:xfrm>
            <a:off x="275192" y="3078539"/>
            <a:ext cx="3077209"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F8358EFA-4EEA-8434-D047-B05CF79F6E76}"/>
              </a:ext>
            </a:extLst>
          </p:cNvPr>
          <p:cNvCxnSpPr>
            <a:cxnSpLocks/>
          </p:cNvCxnSpPr>
          <p:nvPr/>
        </p:nvCxnSpPr>
        <p:spPr>
          <a:xfrm>
            <a:off x="3709127" y="3079399"/>
            <a:ext cx="3192919"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C7264968-7EAA-BF3F-C7DC-A69111F3CB8D}"/>
              </a:ext>
            </a:extLst>
          </p:cNvPr>
          <p:cNvSpPr txBox="1"/>
          <p:nvPr/>
        </p:nvSpPr>
        <p:spPr>
          <a:xfrm>
            <a:off x="1306909" y="3058909"/>
            <a:ext cx="1356975" cy="338554"/>
          </a:xfrm>
          <a:prstGeom prst="rect">
            <a:avLst/>
          </a:prstGeom>
          <a:noFill/>
        </p:spPr>
        <p:txBody>
          <a:bodyPr wrap="none" rtlCol="0">
            <a:spAutoFit/>
          </a:bodyPr>
          <a:lstStyle/>
          <a:p>
            <a:r>
              <a:rPr lang="en-GB" sz="1600" b="1"/>
              <a:t>Iain Prentice</a:t>
            </a:r>
          </a:p>
        </p:txBody>
      </p:sp>
      <p:sp>
        <p:nvSpPr>
          <p:cNvPr id="48" name="TextBox 47">
            <a:extLst>
              <a:ext uri="{FF2B5EF4-FFF2-40B4-BE49-F238E27FC236}">
                <a16:creationId xmlns:a16="http://schemas.microsoft.com/office/drawing/2014/main" id="{6D55AE94-39AD-AA5B-1D64-1E2EDBD3554E}"/>
              </a:ext>
            </a:extLst>
          </p:cNvPr>
          <p:cNvSpPr txBox="1"/>
          <p:nvPr/>
        </p:nvSpPr>
        <p:spPr>
          <a:xfrm>
            <a:off x="1302303" y="3268667"/>
            <a:ext cx="2373575" cy="461665"/>
          </a:xfrm>
          <a:prstGeom prst="rect">
            <a:avLst/>
          </a:prstGeom>
          <a:noFill/>
        </p:spPr>
        <p:txBody>
          <a:bodyPr wrap="square" rtlCol="0">
            <a:spAutoFit/>
          </a:bodyPr>
          <a:lstStyle/>
          <a:p>
            <a:r>
              <a:rPr lang="en-GB" sz="1200" b="1"/>
              <a:t>Flexible Solutions Delivery Engineer</a:t>
            </a:r>
          </a:p>
        </p:txBody>
      </p:sp>
      <p:sp>
        <p:nvSpPr>
          <p:cNvPr id="49" name="TextBox 48">
            <a:extLst>
              <a:ext uri="{FF2B5EF4-FFF2-40B4-BE49-F238E27FC236}">
                <a16:creationId xmlns:a16="http://schemas.microsoft.com/office/drawing/2014/main" id="{25F62BFD-1B7F-720D-9CD1-7F660C437995}"/>
              </a:ext>
            </a:extLst>
          </p:cNvPr>
          <p:cNvSpPr txBox="1"/>
          <p:nvPr/>
        </p:nvSpPr>
        <p:spPr>
          <a:xfrm>
            <a:off x="1305815" y="3693674"/>
            <a:ext cx="1967368" cy="276999"/>
          </a:xfrm>
          <a:prstGeom prst="rect">
            <a:avLst/>
          </a:prstGeom>
          <a:noFill/>
        </p:spPr>
        <p:txBody>
          <a:bodyPr wrap="square" rtlCol="0">
            <a:spAutoFit/>
          </a:bodyPr>
          <a:lstStyle/>
          <a:p>
            <a:r>
              <a:rPr lang="en-GB" sz="1200">
                <a:solidFill>
                  <a:schemeClr val="accent1">
                    <a:lumMod val="75000"/>
                  </a:schemeClr>
                </a:solidFill>
              </a:rPr>
              <a:t>iain.prentice@sse.com</a:t>
            </a:r>
          </a:p>
        </p:txBody>
      </p:sp>
      <p:sp>
        <p:nvSpPr>
          <p:cNvPr id="50" name="TextBox 49">
            <a:extLst>
              <a:ext uri="{FF2B5EF4-FFF2-40B4-BE49-F238E27FC236}">
                <a16:creationId xmlns:a16="http://schemas.microsoft.com/office/drawing/2014/main" id="{99F209BA-7128-FD8A-DAFA-2D03E73E8867}"/>
              </a:ext>
            </a:extLst>
          </p:cNvPr>
          <p:cNvSpPr txBox="1"/>
          <p:nvPr/>
        </p:nvSpPr>
        <p:spPr>
          <a:xfrm>
            <a:off x="1318785" y="3903826"/>
            <a:ext cx="1967368" cy="276999"/>
          </a:xfrm>
          <a:prstGeom prst="rect">
            <a:avLst/>
          </a:prstGeom>
          <a:noFill/>
        </p:spPr>
        <p:txBody>
          <a:bodyPr wrap="square" rtlCol="0">
            <a:spAutoFit/>
          </a:bodyPr>
          <a:lstStyle/>
          <a:p>
            <a:r>
              <a:rPr lang="en-GB" sz="1200">
                <a:solidFill>
                  <a:schemeClr val="accent1">
                    <a:lumMod val="75000"/>
                  </a:schemeClr>
                </a:solidFill>
              </a:rPr>
              <a:t>07342 027519</a:t>
            </a:r>
          </a:p>
        </p:txBody>
      </p:sp>
      <p:sp>
        <p:nvSpPr>
          <p:cNvPr id="52" name="TextBox 51">
            <a:extLst>
              <a:ext uri="{FF2B5EF4-FFF2-40B4-BE49-F238E27FC236}">
                <a16:creationId xmlns:a16="http://schemas.microsoft.com/office/drawing/2014/main" id="{207FACD0-B59E-33D8-1915-FA6FA7C91867}"/>
              </a:ext>
            </a:extLst>
          </p:cNvPr>
          <p:cNvSpPr txBox="1"/>
          <p:nvPr/>
        </p:nvSpPr>
        <p:spPr>
          <a:xfrm>
            <a:off x="4634423" y="3069288"/>
            <a:ext cx="1468287" cy="338554"/>
          </a:xfrm>
          <a:prstGeom prst="rect">
            <a:avLst/>
          </a:prstGeom>
          <a:noFill/>
        </p:spPr>
        <p:txBody>
          <a:bodyPr wrap="none" rtlCol="0">
            <a:spAutoFit/>
          </a:bodyPr>
          <a:lstStyle/>
          <a:p>
            <a:r>
              <a:rPr lang="en-GB" sz="1600" b="1"/>
              <a:t>Oliver Cooper</a:t>
            </a:r>
          </a:p>
        </p:txBody>
      </p:sp>
      <p:sp>
        <p:nvSpPr>
          <p:cNvPr id="53" name="TextBox 52">
            <a:extLst>
              <a:ext uri="{FF2B5EF4-FFF2-40B4-BE49-F238E27FC236}">
                <a16:creationId xmlns:a16="http://schemas.microsoft.com/office/drawing/2014/main" id="{ED7786D0-8139-251B-F569-F9CB0D328A06}"/>
              </a:ext>
            </a:extLst>
          </p:cNvPr>
          <p:cNvSpPr txBox="1"/>
          <p:nvPr/>
        </p:nvSpPr>
        <p:spPr>
          <a:xfrm>
            <a:off x="4648322" y="3278323"/>
            <a:ext cx="2373575" cy="461665"/>
          </a:xfrm>
          <a:prstGeom prst="rect">
            <a:avLst/>
          </a:prstGeom>
          <a:noFill/>
        </p:spPr>
        <p:txBody>
          <a:bodyPr wrap="square" rtlCol="0">
            <a:spAutoFit/>
          </a:bodyPr>
          <a:lstStyle/>
          <a:p>
            <a:r>
              <a:rPr lang="en-GB" sz="1200" b="1"/>
              <a:t>Flexible Solutions Project Manager</a:t>
            </a:r>
          </a:p>
        </p:txBody>
      </p:sp>
      <p:sp>
        <p:nvSpPr>
          <p:cNvPr id="54" name="TextBox 53">
            <a:extLst>
              <a:ext uri="{FF2B5EF4-FFF2-40B4-BE49-F238E27FC236}">
                <a16:creationId xmlns:a16="http://schemas.microsoft.com/office/drawing/2014/main" id="{874A8637-C150-3598-2339-902B629B3842}"/>
              </a:ext>
            </a:extLst>
          </p:cNvPr>
          <p:cNvSpPr txBox="1"/>
          <p:nvPr/>
        </p:nvSpPr>
        <p:spPr>
          <a:xfrm>
            <a:off x="4651834" y="3703330"/>
            <a:ext cx="2218576" cy="276999"/>
          </a:xfrm>
          <a:prstGeom prst="rect">
            <a:avLst/>
          </a:prstGeom>
          <a:noFill/>
        </p:spPr>
        <p:txBody>
          <a:bodyPr wrap="square" rtlCol="0">
            <a:spAutoFit/>
          </a:bodyPr>
          <a:lstStyle/>
          <a:p>
            <a:r>
              <a:rPr lang="en-GB" sz="1200">
                <a:solidFill>
                  <a:schemeClr val="accent1">
                    <a:lumMod val="75000"/>
                  </a:schemeClr>
                </a:solidFill>
              </a:rPr>
              <a:t>oliver.cooper@sse.com</a:t>
            </a:r>
          </a:p>
        </p:txBody>
      </p:sp>
      <p:sp>
        <p:nvSpPr>
          <p:cNvPr id="55" name="TextBox 54">
            <a:extLst>
              <a:ext uri="{FF2B5EF4-FFF2-40B4-BE49-F238E27FC236}">
                <a16:creationId xmlns:a16="http://schemas.microsoft.com/office/drawing/2014/main" id="{41FCEFCC-83B2-D633-C07A-D0E936130BA1}"/>
              </a:ext>
            </a:extLst>
          </p:cNvPr>
          <p:cNvSpPr txBox="1"/>
          <p:nvPr/>
        </p:nvSpPr>
        <p:spPr>
          <a:xfrm>
            <a:off x="4664804" y="3913482"/>
            <a:ext cx="1967368" cy="276999"/>
          </a:xfrm>
          <a:prstGeom prst="rect">
            <a:avLst/>
          </a:prstGeom>
          <a:noFill/>
        </p:spPr>
        <p:txBody>
          <a:bodyPr wrap="square" rtlCol="0">
            <a:spAutoFit/>
          </a:bodyPr>
          <a:lstStyle/>
          <a:p>
            <a:r>
              <a:rPr lang="en-GB" sz="1200">
                <a:solidFill>
                  <a:schemeClr val="accent1">
                    <a:lumMod val="75000"/>
                  </a:schemeClr>
                </a:solidFill>
              </a:rPr>
              <a:t>07425 426830</a:t>
            </a:r>
          </a:p>
        </p:txBody>
      </p:sp>
      <p:cxnSp>
        <p:nvCxnSpPr>
          <p:cNvPr id="59" name="Straight Connector 58">
            <a:extLst>
              <a:ext uri="{FF2B5EF4-FFF2-40B4-BE49-F238E27FC236}">
                <a16:creationId xmlns:a16="http://schemas.microsoft.com/office/drawing/2014/main" id="{368715D8-F3C6-9DFD-A245-5C228195983A}"/>
              </a:ext>
            </a:extLst>
          </p:cNvPr>
          <p:cNvCxnSpPr>
            <a:cxnSpLocks/>
          </p:cNvCxnSpPr>
          <p:nvPr/>
        </p:nvCxnSpPr>
        <p:spPr>
          <a:xfrm>
            <a:off x="285773" y="4204702"/>
            <a:ext cx="3077209"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6A459548-8F48-E538-670F-1AE63E6ADEA4}"/>
              </a:ext>
            </a:extLst>
          </p:cNvPr>
          <p:cNvCxnSpPr>
            <a:cxnSpLocks/>
          </p:cNvCxnSpPr>
          <p:nvPr/>
        </p:nvCxnSpPr>
        <p:spPr>
          <a:xfrm>
            <a:off x="3719708" y="4205562"/>
            <a:ext cx="3192919"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61" name="TextBox 60">
            <a:extLst>
              <a:ext uri="{FF2B5EF4-FFF2-40B4-BE49-F238E27FC236}">
                <a16:creationId xmlns:a16="http://schemas.microsoft.com/office/drawing/2014/main" id="{1CF7E609-C245-8FFA-50DD-94C9B74FB86B}"/>
              </a:ext>
            </a:extLst>
          </p:cNvPr>
          <p:cNvSpPr txBox="1"/>
          <p:nvPr/>
        </p:nvSpPr>
        <p:spPr>
          <a:xfrm>
            <a:off x="1317490" y="4185072"/>
            <a:ext cx="1358064" cy="338554"/>
          </a:xfrm>
          <a:prstGeom prst="rect">
            <a:avLst/>
          </a:prstGeom>
          <a:noFill/>
        </p:spPr>
        <p:txBody>
          <a:bodyPr wrap="none" rtlCol="0">
            <a:spAutoFit/>
          </a:bodyPr>
          <a:lstStyle/>
          <a:p>
            <a:r>
              <a:rPr lang="en-GB" sz="1600" b="1"/>
              <a:t>John Boundy</a:t>
            </a:r>
          </a:p>
        </p:txBody>
      </p:sp>
      <p:sp>
        <p:nvSpPr>
          <p:cNvPr id="62" name="TextBox 61">
            <a:extLst>
              <a:ext uri="{FF2B5EF4-FFF2-40B4-BE49-F238E27FC236}">
                <a16:creationId xmlns:a16="http://schemas.microsoft.com/office/drawing/2014/main" id="{6508BB3E-E941-B112-29DF-50075E22BCD6}"/>
              </a:ext>
            </a:extLst>
          </p:cNvPr>
          <p:cNvSpPr txBox="1"/>
          <p:nvPr/>
        </p:nvSpPr>
        <p:spPr>
          <a:xfrm>
            <a:off x="1312884" y="4394830"/>
            <a:ext cx="2373575" cy="461665"/>
          </a:xfrm>
          <a:prstGeom prst="rect">
            <a:avLst/>
          </a:prstGeom>
          <a:noFill/>
        </p:spPr>
        <p:txBody>
          <a:bodyPr wrap="square" rtlCol="0">
            <a:spAutoFit/>
          </a:bodyPr>
          <a:lstStyle/>
          <a:p>
            <a:r>
              <a:rPr lang="en-GB" sz="1200" b="1"/>
              <a:t>Flexible Solutions Project Engineer</a:t>
            </a:r>
          </a:p>
        </p:txBody>
      </p:sp>
      <p:sp>
        <p:nvSpPr>
          <p:cNvPr id="63" name="TextBox 62">
            <a:extLst>
              <a:ext uri="{FF2B5EF4-FFF2-40B4-BE49-F238E27FC236}">
                <a16:creationId xmlns:a16="http://schemas.microsoft.com/office/drawing/2014/main" id="{201449C0-A94E-0A3F-36C8-A0717E5530F2}"/>
              </a:ext>
            </a:extLst>
          </p:cNvPr>
          <p:cNvSpPr txBox="1"/>
          <p:nvPr/>
        </p:nvSpPr>
        <p:spPr>
          <a:xfrm>
            <a:off x="1321099" y="4741908"/>
            <a:ext cx="1967368" cy="276999"/>
          </a:xfrm>
          <a:prstGeom prst="rect">
            <a:avLst/>
          </a:prstGeom>
          <a:noFill/>
        </p:spPr>
        <p:txBody>
          <a:bodyPr wrap="square" rtlCol="0">
            <a:spAutoFit/>
          </a:bodyPr>
          <a:lstStyle/>
          <a:p>
            <a:r>
              <a:rPr lang="en-GB" sz="1200">
                <a:solidFill>
                  <a:schemeClr val="accent1">
                    <a:lumMod val="75000"/>
                  </a:schemeClr>
                </a:solidFill>
              </a:rPr>
              <a:t>john.boundy@sse.com</a:t>
            </a:r>
          </a:p>
        </p:txBody>
      </p:sp>
      <p:sp>
        <p:nvSpPr>
          <p:cNvPr id="65" name="TextBox 64">
            <a:extLst>
              <a:ext uri="{FF2B5EF4-FFF2-40B4-BE49-F238E27FC236}">
                <a16:creationId xmlns:a16="http://schemas.microsoft.com/office/drawing/2014/main" id="{0F3F0769-FD1C-80D1-03E1-3817F1F07F61}"/>
              </a:ext>
            </a:extLst>
          </p:cNvPr>
          <p:cNvSpPr txBox="1"/>
          <p:nvPr/>
        </p:nvSpPr>
        <p:spPr>
          <a:xfrm>
            <a:off x="4663509" y="4194728"/>
            <a:ext cx="1102866" cy="338554"/>
          </a:xfrm>
          <a:prstGeom prst="rect">
            <a:avLst/>
          </a:prstGeom>
          <a:noFill/>
        </p:spPr>
        <p:txBody>
          <a:bodyPr wrap="none" rtlCol="0">
            <a:spAutoFit/>
          </a:bodyPr>
          <a:lstStyle/>
          <a:p>
            <a:r>
              <a:rPr lang="en-GB" sz="1600" b="1" dirty="0"/>
              <a:t>Jiabin Fan</a:t>
            </a:r>
          </a:p>
        </p:txBody>
      </p:sp>
      <p:sp>
        <p:nvSpPr>
          <p:cNvPr id="66" name="TextBox 65">
            <a:extLst>
              <a:ext uri="{FF2B5EF4-FFF2-40B4-BE49-F238E27FC236}">
                <a16:creationId xmlns:a16="http://schemas.microsoft.com/office/drawing/2014/main" id="{1C3484BC-689C-1683-B969-C8103A201B37}"/>
              </a:ext>
            </a:extLst>
          </p:cNvPr>
          <p:cNvSpPr txBox="1"/>
          <p:nvPr/>
        </p:nvSpPr>
        <p:spPr>
          <a:xfrm>
            <a:off x="4658272" y="4472863"/>
            <a:ext cx="2373575" cy="276999"/>
          </a:xfrm>
          <a:prstGeom prst="rect">
            <a:avLst/>
          </a:prstGeom>
          <a:noFill/>
        </p:spPr>
        <p:txBody>
          <a:bodyPr wrap="square" rtlCol="0">
            <a:spAutoFit/>
          </a:bodyPr>
          <a:lstStyle/>
          <a:p>
            <a:r>
              <a:rPr lang="en-GB" sz="1200" b="1"/>
              <a:t>Flexibility Scheduling Engineer</a:t>
            </a:r>
          </a:p>
        </p:txBody>
      </p:sp>
      <p:sp>
        <p:nvSpPr>
          <p:cNvPr id="67" name="TextBox 66">
            <a:extLst>
              <a:ext uri="{FF2B5EF4-FFF2-40B4-BE49-F238E27FC236}">
                <a16:creationId xmlns:a16="http://schemas.microsoft.com/office/drawing/2014/main" id="{98008B70-742B-F1B0-B341-FD02A5912C83}"/>
              </a:ext>
            </a:extLst>
          </p:cNvPr>
          <p:cNvSpPr txBox="1"/>
          <p:nvPr/>
        </p:nvSpPr>
        <p:spPr>
          <a:xfrm>
            <a:off x="4659659" y="4742644"/>
            <a:ext cx="2218576" cy="276999"/>
          </a:xfrm>
          <a:prstGeom prst="rect">
            <a:avLst/>
          </a:prstGeom>
          <a:noFill/>
        </p:spPr>
        <p:txBody>
          <a:bodyPr wrap="square" rtlCol="0">
            <a:spAutoFit/>
          </a:bodyPr>
          <a:lstStyle/>
          <a:p>
            <a:r>
              <a:rPr lang="en-GB" sz="1200" dirty="0">
                <a:solidFill>
                  <a:schemeClr val="accent1">
                    <a:lumMod val="75000"/>
                  </a:schemeClr>
                </a:solidFill>
              </a:rPr>
              <a:t>jiabin.fan@sse.com</a:t>
            </a:r>
          </a:p>
        </p:txBody>
      </p:sp>
      <p:sp>
        <p:nvSpPr>
          <p:cNvPr id="71" name="TextBox 70">
            <a:extLst>
              <a:ext uri="{FF2B5EF4-FFF2-40B4-BE49-F238E27FC236}">
                <a16:creationId xmlns:a16="http://schemas.microsoft.com/office/drawing/2014/main" id="{B73F02AA-9369-E612-84FD-E0282F1BCA99}"/>
              </a:ext>
            </a:extLst>
          </p:cNvPr>
          <p:cNvSpPr txBox="1"/>
          <p:nvPr/>
        </p:nvSpPr>
        <p:spPr>
          <a:xfrm>
            <a:off x="1323091" y="4923609"/>
            <a:ext cx="1967368" cy="276999"/>
          </a:xfrm>
          <a:prstGeom prst="rect">
            <a:avLst/>
          </a:prstGeom>
          <a:noFill/>
        </p:spPr>
        <p:txBody>
          <a:bodyPr wrap="square" rtlCol="0">
            <a:spAutoFit/>
          </a:bodyPr>
          <a:lstStyle/>
          <a:p>
            <a:r>
              <a:rPr lang="en-GB" sz="1200">
                <a:solidFill>
                  <a:schemeClr val="accent1">
                    <a:lumMod val="75000"/>
                  </a:schemeClr>
                </a:solidFill>
              </a:rPr>
              <a:t>07342 027805</a:t>
            </a:r>
          </a:p>
        </p:txBody>
      </p:sp>
      <p:sp>
        <p:nvSpPr>
          <p:cNvPr id="72" name="TextBox 71">
            <a:extLst>
              <a:ext uri="{FF2B5EF4-FFF2-40B4-BE49-F238E27FC236}">
                <a16:creationId xmlns:a16="http://schemas.microsoft.com/office/drawing/2014/main" id="{F1F38705-1531-A543-330F-817745C85BE4}"/>
              </a:ext>
            </a:extLst>
          </p:cNvPr>
          <p:cNvSpPr txBox="1"/>
          <p:nvPr/>
        </p:nvSpPr>
        <p:spPr>
          <a:xfrm>
            <a:off x="4657860" y="4923609"/>
            <a:ext cx="1967368" cy="276999"/>
          </a:xfrm>
          <a:prstGeom prst="rect">
            <a:avLst/>
          </a:prstGeom>
          <a:noFill/>
        </p:spPr>
        <p:txBody>
          <a:bodyPr wrap="square" rtlCol="0">
            <a:spAutoFit/>
          </a:bodyPr>
          <a:lstStyle/>
          <a:p>
            <a:r>
              <a:rPr lang="en-GB" sz="1200">
                <a:solidFill>
                  <a:schemeClr val="accent1">
                    <a:lumMod val="75000"/>
                  </a:schemeClr>
                </a:solidFill>
              </a:rPr>
              <a:t>07493 881672</a:t>
            </a:r>
          </a:p>
        </p:txBody>
      </p:sp>
      <p:sp>
        <p:nvSpPr>
          <p:cNvPr id="74" name="TextBox 73">
            <a:extLst>
              <a:ext uri="{FF2B5EF4-FFF2-40B4-BE49-F238E27FC236}">
                <a16:creationId xmlns:a16="http://schemas.microsoft.com/office/drawing/2014/main" id="{E300F661-969D-7ABA-D0B0-C738FCFBAD80}"/>
              </a:ext>
            </a:extLst>
          </p:cNvPr>
          <p:cNvSpPr txBox="1"/>
          <p:nvPr/>
        </p:nvSpPr>
        <p:spPr>
          <a:xfrm>
            <a:off x="3586704" y="5358568"/>
            <a:ext cx="1573444" cy="338554"/>
          </a:xfrm>
          <a:prstGeom prst="rect">
            <a:avLst/>
          </a:prstGeom>
          <a:noFill/>
        </p:spPr>
        <p:txBody>
          <a:bodyPr wrap="none" rtlCol="0">
            <a:spAutoFit/>
          </a:bodyPr>
          <a:lstStyle/>
          <a:p>
            <a:r>
              <a:rPr lang="en-GB" sz="1600" b="1"/>
              <a:t>Corinna Farrell</a:t>
            </a:r>
          </a:p>
        </p:txBody>
      </p:sp>
      <p:sp>
        <p:nvSpPr>
          <p:cNvPr id="75" name="TextBox 74">
            <a:extLst>
              <a:ext uri="{FF2B5EF4-FFF2-40B4-BE49-F238E27FC236}">
                <a16:creationId xmlns:a16="http://schemas.microsoft.com/office/drawing/2014/main" id="{0E269F12-5A67-D2CC-313B-3780546D2254}"/>
              </a:ext>
            </a:extLst>
          </p:cNvPr>
          <p:cNvSpPr txBox="1"/>
          <p:nvPr/>
        </p:nvSpPr>
        <p:spPr>
          <a:xfrm>
            <a:off x="3582098" y="5568326"/>
            <a:ext cx="2373575" cy="461665"/>
          </a:xfrm>
          <a:prstGeom prst="rect">
            <a:avLst/>
          </a:prstGeom>
          <a:noFill/>
        </p:spPr>
        <p:txBody>
          <a:bodyPr wrap="square" rtlCol="0">
            <a:spAutoFit/>
          </a:bodyPr>
          <a:lstStyle/>
          <a:p>
            <a:r>
              <a:rPr lang="en-GB" sz="1200" b="1"/>
              <a:t>Flexible Solutions Performance Manager</a:t>
            </a:r>
          </a:p>
        </p:txBody>
      </p:sp>
      <p:sp>
        <p:nvSpPr>
          <p:cNvPr id="76" name="TextBox 75">
            <a:extLst>
              <a:ext uri="{FF2B5EF4-FFF2-40B4-BE49-F238E27FC236}">
                <a16:creationId xmlns:a16="http://schemas.microsoft.com/office/drawing/2014/main" id="{D639FAD5-7D80-6E4E-B101-FF03734CD5F8}"/>
              </a:ext>
            </a:extLst>
          </p:cNvPr>
          <p:cNvSpPr txBox="1"/>
          <p:nvPr/>
        </p:nvSpPr>
        <p:spPr>
          <a:xfrm>
            <a:off x="3590313" y="5915404"/>
            <a:ext cx="1967368" cy="276999"/>
          </a:xfrm>
          <a:prstGeom prst="rect">
            <a:avLst/>
          </a:prstGeom>
          <a:noFill/>
        </p:spPr>
        <p:txBody>
          <a:bodyPr wrap="square" rtlCol="0">
            <a:spAutoFit/>
          </a:bodyPr>
          <a:lstStyle/>
          <a:p>
            <a:r>
              <a:rPr lang="en-GB" sz="1200">
                <a:solidFill>
                  <a:schemeClr val="accent1">
                    <a:lumMod val="75000"/>
                  </a:schemeClr>
                </a:solidFill>
              </a:rPr>
              <a:t>corinna.farrell@sse.com</a:t>
            </a:r>
          </a:p>
        </p:txBody>
      </p:sp>
      <p:sp>
        <p:nvSpPr>
          <p:cNvPr id="77" name="TextBox 76">
            <a:extLst>
              <a:ext uri="{FF2B5EF4-FFF2-40B4-BE49-F238E27FC236}">
                <a16:creationId xmlns:a16="http://schemas.microsoft.com/office/drawing/2014/main" id="{901BCFAF-B914-28C4-83C6-E90B8F74DD8C}"/>
              </a:ext>
            </a:extLst>
          </p:cNvPr>
          <p:cNvSpPr txBox="1"/>
          <p:nvPr/>
        </p:nvSpPr>
        <p:spPr>
          <a:xfrm>
            <a:off x="3592305" y="6097105"/>
            <a:ext cx="1967368" cy="276999"/>
          </a:xfrm>
          <a:prstGeom prst="rect">
            <a:avLst/>
          </a:prstGeom>
          <a:noFill/>
        </p:spPr>
        <p:txBody>
          <a:bodyPr wrap="square" rtlCol="0">
            <a:spAutoFit/>
          </a:bodyPr>
          <a:lstStyle/>
          <a:p>
            <a:r>
              <a:rPr lang="en-GB" sz="1200">
                <a:solidFill>
                  <a:schemeClr val="accent1">
                    <a:lumMod val="75000"/>
                  </a:schemeClr>
                </a:solidFill>
              </a:rPr>
              <a:t>07385 430460</a:t>
            </a:r>
          </a:p>
        </p:txBody>
      </p:sp>
      <p:pic>
        <p:nvPicPr>
          <p:cNvPr id="79" name="Picture 78">
            <a:extLst>
              <a:ext uri="{FF2B5EF4-FFF2-40B4-BE49-F238E27FC236}">
                <a16:creationId xmlns:a16="http://schemas.microsoft.com/office/drawing/2014/main" id="{3565B0FF-CC8E-1AC8-D863-45A2475A6FF7}"/>
              </a:ext>
            </a:extLst>
          </p:cNvPr>
          <p:cNvPicPr>
            <a:picLocks noChangeAspect="1"/>
          </p:cNvPicPr>
          <p:nvPr/>
        </p:nvPicPr>
        <p:blipFill>
          <a:blip r:embed="rId3"/>
          <a:stretch>
            <a:fillRect/>
          </a:stretch>
        </p:blipFill>
        <p:spPr>
          <a:xfrm>
            <a:off x="2682241" y="5394610"/>
            <a:ext cx="840235" cy="1038369"/>
          </a:xfrm>
          <a:prstGeom prst="round2DiagRect">
            <a:avLst/>
          </a:prstGeom>
        </p:spPr>
      </p:pic>
      <p:pic>
        <p:nvPicPr>
          <p:cNvPr id="81" name="Picture 80">
            <a:extLst>
              <a:ext uri="{FF2B5EF4-FFF2-40B4-BE49-F238E27FC236}">
                <a16:creationId xmlns:a16="http://schemas.microsoft.com/office/drawing/2014/main" id="{CE44D9FA-EDE2-1012-60AB-5F59E7B054C2}"/>
              </a:ext>
            </a:extLst>
          </p:cNvPr>
          <p:cNvPicPr>
            <a:picLocks noChangeAspect="1"/>
          </p:cNvPicPr>
          <p:nvPr/>
        </p:nvPicPr>
        <p:blipFill>
          <a:blip r:embed="rId4"/>
          <a:srcRect b="4555"/>
          <a:stretch/>
        </p:blipFill>
        <p:spPr>
          <a:xfrm>
            <a:off x="3729310" y="3122064"/>
            <a:ext cx="903935" cy="991072"/>
          </a:xfrm>
          <a:prstGeom prst="round2DiagRect">
            <a:avLst/>
          </a:prstGeom>
        </p:spPr>
      </p:pic>
      <p:pic>
        <p:nvPicPr>
          <p:cNvPr id="85" name="Picture 84">
            <a:extLst>
              <a:ext uri="{FF2B5EF4-FFF2-40B4-BE49-F238E27FC236}">
                <a16:creationId xmlns:a16="http://schemas.microsoft.com/office/drawing/2014/main" id="{51FEA10E-984B-3AB7-16DB-4C39E6CFB849}"/>
              </a:ext>
            </a:extLst>
          </p:cNvPr>
          <p:cNvPicPr>
            <a:picLocks noChangeAspect="1"/>
          </p:cNvPicPr>
          <p:nvPr/>
        </p:nvPicPr>
        <p:blipFill>
          <a:blip r:embed="rId5"/>
          <a:stretch>
            <a:fillRect/>
          </a:stretch>
        </p:blipFill>
        <p:spPr>
          <a:xfrm>
            <a:off x="392306" y="4250392"/>
            <a:ext cx="872114" cy="966719"/>
          </a:xfrm>
          <a:prstGeom prst="round2DiagRect">
            <a:avLst/>
          </a:prstGeom>
        </p:spPr>
      </p:pic>
      <p:pic>
        <p:nvPicPr>
          <p:cNvPr id="87" name="Picture 86">
            <a:extLst>
              <a:ext uri="{FF2B5EF4-FFF2-40B4-BE49-F238E27FC236}">
                <a16:creationId xmlns:a16="http://schemas.microsoft.com/office/drawing/2014/main" id="{DC46EFF0-3FEE-8BB9-6C01-4A973897B1B7}"/>
              </a:ext>
            </a:extLst>
          </p:cNvPr>
          <p:cNvPicPr>
            <a:picLocks noChangeAspect="1"/>
          </p:cNvPicPr>
          <p:nvPr/>
        </p:nvPicPr>
        <p:blipFill>
          <a:blip r:embed="rId6"/>
          <a:stretch>
            <a:fillRect/>
          </a:stretch>
        </p:blipFill>
        <p:spPr>
          <a:xfrm>
            <a:off x="3734923" y="4240544"/>
            <a:ext cx="901878" cy="960064"/>
          </a:xfrm>
          <a:prstGeom prst="round2DiagRect">
            <a:avLst/>
          </a:prstGeom>
        </p:spPr>
      </p:pic>
      <p:pic>
        <p:nvPicPr>
          <p:cNvPr id="89" name="Picture 88">
            <a:extLst>
              <a:ext uri="{FF2B5EF4-FFF2-40B4-BE49-F238E27FC236}">
                <a16:creationId xmlns:a16="http://schemas.microsoft.com/office/drawing/2014/main" id="{A9B5A0E1-D57C-AE78-FD71-1198165C9AA6}"/>
              </a:ext>
            </a:extLst>
          </p:cNvPr>
          <p:cNvPicPr>
            <a:picLocks noChangeAspect="1"/>
          </p:cNvPicPr>
          <p:nvPr/>
        </p:nvPicPr>
        <p:blipFill>
          <a:blip r:embed="rId7"/>
          <a:stretch>
            <a:fillRect/>
          </a:stretch>
        </p:blipFill>
        <p:spPr>
          <a:xfrm>
            <a:off x="378020" y="3124229"/>
            <a:ext cx="914958" cy="969178"/>
          </a:xfrm>
          <a:prstGeom prst="rect">
            <a:avLst/>
          </a:prstGeom>
        </p:spPr>
      </p:pic>
      <p:pic>
        <p:nvPicPr>
          <p:cNvPr id="91" name="Picture 90">
            <a:extLst>
              <a:ext uri="{FF2B5EF4-FFF2-40B4-BE49-F238E27FC236}">
                <a16:creationId xmlns:a16="http://schemas.microsoft.com/office/drawing/2014/main" id="{53E32FEB-7E60-A62A-2E1F-5817016546C6}"/>
              </a:ext>
            </a:extLst>
          </p:cNvPr>
          <p:cNvPicPr>
            <a:picLocks noChangeAspect="1"/>
          </p:cNvPicPr>
          <p:nvPr/>
        </p:nvPicPr>
        <p:blipFill>
          <a:blip r:embed="rId8"/>
          <a:stretch>
            <a:fillRect/>
          </a:stretch>
        </p:blipFill>
        <p:spPr>
          <a:xfrm>
            <a:off x="380732" y="2005135"/>
            <a:ext cx="915013" cy="962109"/>
          </a:xfrm>
          <a:prstGeom prst="rect">
            <a:avLst/>
          </a:prstGeom>
        </p:spPr>
      </p:pic>
      <p:pic>
        <p:nvPicPr>
          <p:cNvPr id="93" name="Picture 92">
            <a:extLst>
              <a:ext uri="{FF2B5EF4-FFF2-40B4-BE49-F238E27FC236}">
                <a16:creationId xmlns:a16="http://schemas.microsoft.com/office/drawing/2014/main" id="{CDE64633-015D-B6F6-BC64-C2E3AF90FD7E}"/>
              </a:ext>
            </a:extLst>
          </p:cNvPr>
          <p:cNvPicPr>
            <a:picLocks noChangeAspect="1"/>
          </p:cNvPicPr>
          <p:nvPr/>
        </p:nvPicPr>
        <p:blipFill>
          <a:blip r:embed="rId9"/>
          <a:stretch>
            <a:fillRect/>
          </a:stretch>
        </p:blipFill>
        <p:spPr>
          <a:xfrm>
            <a:off x="3798238" y="2008941"/>
            <a:ext cx="887627" cy="992465"/>
          </a:xfrm>
          <a:prstGeom prst="rect">
            <a:avLst/>
          </a:prstGeom>
        </p:spPr>
      </p:pic>
      <p:pic>
        <p:nvPicPr>
          <p:cNvPr id="95" name="Picture 94">
            <a:extLst>
              <a:ext uri="{FF2B5EF4-FFF2-40B4-BE49-F238E27FC236}">
                <a16:creationId xmlns:a16="http://schemas.microsoft.com/office/drawing/2014/main" id="{2EB781CD-66E8-E4EF-622B-1E95B4B29D27}"/>
              </a:ext>
            </a:extLst>
          </p:cNvPr>
          <p:cNvPicPr>
            <a:picLocks noChangeAspect="1"/>
          </p:cNvPicPr>
          <p:nvPr/>
        </p:nvPicPr>
        <p:blipFill>
          <a:blip r:embed="rId10"/>
          <a:stretch>
            <a:fillRect/>
          </a:stretch>
        </p:blipFill>
        <p:spPr>
          <a:xfrm>
            <a:off x="402461" y="914447"/>
            <a:ext cx="867529" cy="1001537"/>
          </a:xfrm>
          <a:prstGeom prst="rect">
            <a:avLst/>
          </a:prstGeom>
        </p:spPr>
      </p:pic>
      <p:pic>
        <p:nvPicPr>
          <p:cNvPr id="97" name="Picture 96">
            <a:extLst>
              <a:ext uri="{FF2B5EF4-FFF2-40B4-BE49-F238E27FC236}">
                <a16:creationId xmlns:a16="http://schemas.microsoft.com/office/drawing/2014/main" id="{B3837117-9EFC-82D9-672C-3394156DA9B6}"/>
              </a:ext>
            </a:extLst>
          </p:cNvPr>
          <p:cNvPicPr>
            <a:picLocks noChangeAspect="1"/>
          </p:cNvPicPr>
          <p:nvPr/>
        </p:nvPicPr>
        <p:blipFill>
          <a:blip r:embed="rId11"/>
          <a:stretch>
            <a:fillRect/>
          </a:stretch>
        </p:blipFill>
        <p:spPr>
          <a:xfrm>
            <a:off x="3775343" y="900584"/>
            <a:ext cx="899459" cy="998611"/>
          </a:xfrm>
          <a:prstGeom prst="rect">
            <a:avLst/>
          </a:prstGeom>
        </p:spPr>
      </p:pic>
      <p:cxnSp>
        <p:nvCxnSpPr>
          <p:cNvPr id="98" name="Straight Connector 97">
            <a:extLst>
              <a:ext uri="{FF2B5EF4-FFF2-40B4-BE49-F238E27FC236}">
                <a16:creationId xmlns:a16="http://schemas.microsoft.com/office/drawing/2014/main" id="{48CABBD3-4040-0B7A-0521-F46FC8E206CF}"/>
              </a:ext>
            </a:extLst>
          </p:cNvPr>
          <p:cNvCxnSpPr>
            <a:cxnSpLocks/>
          </p:cNvCxnSpPr>
          <p:nvPr/>
        </p:nvCxnSpPr>
        <p:spPr>
          <a:xfrm>
            <a:off x="2082939" y="5296417"/>
            <a:ext cx="3077209"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3376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473B6DC-FF33-0C4A-A5FF-B896E9F2535D}"/>
              </a:ext>
            </a:extLst>
          </p:cNvPr>
          <p:cNvSpPr>
            <a:spLocks noGrp="1"/>
          </p:cNvSpPr>
          <p:nvPr>
            <p:ph type="ftr" sz="quarter" idx="11"/>
          </p:nvPr>
        </p:nvSpPr>
        <p:spPr>
          <a:xfrm>
            <a:off x="6791325" y="6205079"/>
            <a:ext cx="4114800" cy="499712"/>
          </a:xfrm>
        </p:spPr>
        <p:txBody>
          <a:bodyPr/>
          <a:lstStyle/>
          <a:p>
            <a:r>
              <a:rPr lang="en-GB" dirty="0"/>
              <a:t>Customer Experience Contact and Escalation guide – South (SEPD)</a:t>
            </a:r>
          </a:p>
        </p:txBody>
      </p:sp>
      <p:sp>
        <p:nvSpPr>
          <p:cNvPr id="5" name="Slide Number Placeholder 4">
            <a:extLst>
              <a:ext uri="{FF2B5EF4-FFF2-40B4-BE49-F238E27FC236}">
                <a16:creationId xmlns:a16="http://schemas.microsoft.com/office/drawing/2014/main" id="{35409DFB-FA4A-C6F4-D88E-26BDB4216E24}"/>
              </a:ext>
            </a:extLst>
          </p:cNvPr>
          <p:cNvSpPr>
            <a:spLocks noGrp="1"/>
          </p:cNvSpPr>
          <p:nvPr>
            <p:ph type="sldNum" sz="quarter" idx="12"/>
          </p:nvPr>
        </p:nvSpPr>
        <p:spPr/>
        <p:txBody>
          <a:bodyPr/>
          <a:lstStyle/>
          <a:p>
            <a:fld id="{F4BD0E93-1066-4646-AD4C-8C9E524FF531}" type="slidenum">
              <a:rPr lang="en-GB" smtClean="0"/>
              <a:t>2</a:t>
            </a:fld>
            <a:endParaRPr lang="en-GB"/>
          </a:p>
        </p:txBody>
      </p:sp>
      <p:sp>
        <p:nvSpPr>
          <p:cNvPr id="6" name="TextBox 5">
            <a:extLst>
              <a:ext uri="{FF2B5EF4-FFF2-40B4-BE49-F238E27FC236}">
                <a16:creationId xmlns:a16="http://schemas.microsoft.com/office/drawing/2014/main" id="{179C4D0D-81A3-CABF-5CEE-6885DC64AD81}"/>
              </a:ext>
            </a:extLst>
          </p:cNvPr>
          <p:cNvSpPr txBox="1"/>
          <p:nvPr/>
        </p:nvSpPr>
        <p:spPr>
          <a:xfrm>
            <a:off x="165100" y="135071"/>
            <a:ext cx="7277100" cy="892552"/>
          </a:xfrm>
          <a:prstGeom prst="rect">
            <a:avLst/>
          </a:prstGeom>
          <a:noFill/>
        </p:spPr>
        <p:txBody>
          <a:bodyPr wrap="square" rtlCol="0">
            <a:spAutoFit/>
          </a:bodyPr>
          <a:lstStyle/>
          <a:p>
            <a:r>
              <a:rPr lang="en-GB" sz="2800" b="1">
                <a:solidFill>
                  <a:schemeClr val="accent1"/>
                </a:solidFill>
                <a:latin typeface="+mj-lt"/>
              </a:rPr>
              <a:t>SSEN Connections</a:t>
            </a:r>
            <a:br>
              <a:rPr lang="en-GB" sz="2800" b="1">
                <a:solidFill>
                  <a:schemeClr val="accent1"/>
                </a:solidFill>
                <a:latin typeface="+mj-lt"/>
              </a:rPr>
            </a:br>
            <a:endParaRPr lang="en-GB" sz="2400">
              <a:solidFill>
                <a:schemeClr val="accent1"/>
              </a:solidFill>
            </a:endParaRPr>
          </a:p>
        </p:txBody>
      </p:sp>
      <p:sp>
        <p:nvSpPr>
          <p:cNvPr id="7" name="TextBox 6">
            <a:extLst>
              <a:ext uri="{FF2B5EF4-FFF2-40B4-BE49-F238E27FC236}">
                <a16:creationId xmlns:a16="http://schemas.microsoft.com/office/drawing/2014/main" id="{CFD0FACA-1850-D577-FBC7-A28B20F6EA06}"/>
              </a:ext>
            </a:extLst>
          </p:cNvPr>
          <p:cNvSpPr txBox="1"/>
          <p:nvPr/>
        </p:nvSpPr>
        <p:spPr>
          <a:xfrm>
            <a:off x="165100" y="1719809"/>
            <a:ext cx="7277100" cy="369332"/>
          </a:xfrm>
          <a:prstGeom prst="rect">
            <a:avLst/>
          </a:prstGeom>
          <a:noFill/>
        </p:spPr>
        <p:txBody>
          <a:bodyPr wrap="square" rtlCol="0">
            <a:spAutoFit/>
          </a:bodyPr>
          <a:lstStyle/>
          <a:p>
            <a:r>
              <a:rPr lang="en-GB" b="1" dirty="0">
                <a:solidFill>
                  <a:schemeClr val="accent1"/>
                </a:solidFill>
                <a:latin typeface="+mj-lt"/>
              </a:rPr>
              <a:t>About this document</a:t>
            </a:r>
          </a:p>
        </p:txBody>
      </p:sp>
      <p:sp>
        <p:nvSpPr>
          <p:cNvPr id="8" name="TextBox 7">
            <a:extLst>
              <a:ext uri="{FF2B5EF4-FFF2-40B4-BE49-F238E27FC236}">
                <a16:creationId xmlns:a16="http://schemas.microsoft.com/office/drawing/2014/main" id="{808DC427-9C02-B048-ADDE-68695039B1C7}"/>
              </a:ext>
            </a:extLst>
          </p:cNvPr>
          <p:cNvSpPr txBox="1"/>
          <p:nvPr/>
        </p:nvSpPr>
        <p:spPr>
          <a:xfrm>
            <a:off x="165100" y="2107271"/>
            <a:ext cx="7165975" cy="1600438"/>
          </a:xfrm>
          <a:prstGeom prst="rect">
            <a:avLst/>
          </a:prstGeom>
          <a:noFill/>
        </p:spPr>
        <p:txBody>
          <a:bodyPr wrap="square" rtlCol="0">
            <a:spAutoFit/>
          </a:bodyPr>
          <a:lstStyle/>
          <a:p>
            <a:r>
              <a:rPr lang="en-GB" sz="1400" dirty="0">
                <a:solidFill>
                  <a:srgbClr val="265B7D"/>
                </a:solidFill>
              </a:rPr>
              <a:t>We are committed to offering our customers and stakeholders the very best in customer service. We are keen to equip you with the knowledge, tools and support you need to complete your connections, and provide you with as much information as possible about our processes and procedures to aid your connections journey. </a:t>
            </a:r>
            <a:br>
              <a:rPr lang="en-GB" sz="1400" dirty="0">
                <a:solidFill>
                  <a:srgbClr val="265B7D"/>
                </a:solidFill>
              </a:rPr>
            </a:br>
            <a:br>
              <a:rPr lang="en-GB" sz="1400" dirty="0">
                <a:solidFill>
                  <a:srgbClr val="265B7D"/>
                </a:solidFill>
              </a:rPr>
            </a:br>
            <a:r>
              <a:rPr lang="en-GB" sz="1400" dirty="0">
                <a:solidFill>
                  <a:srgbClr val="265B7D"/>
                </a:solidFill>
              </a:rPr>
              <a:t>This guide sets out the overarching stages of the connections journey and details the relevant contacts for each stage. It also provides escalation routes.</a:t>
            </a:r>
          </a:p>
        </p:txBody>
      </p:sp>
      <p:pic>
        <p:nvPicPr>
          <p:cNvPr id="10" name="Picture 9">
            <a:extLst>
              <a:ext uri="{FF2B5EF4-FFF2-40B4-BE49-F238E27FC236}">
                <a16:creationId xmlns:a16="http://schemas.microsoft.com/office/drawing/2014/main" id="{57339E96-8604-19EE-4079-2DE94B326B93}"/>
              </a:ext>
            </a:extLst>
          </p:cNvPr>
          <p:cNvPicPr>
            <a:picLocks noChangeAspect="1"/>
          </p:cNvPicPr>
          <p:nvPr/>
        </p:nvPicPr>
        <p:blipFill>
          <a:blip r:embed="rId2"/>
          <a:stretch>
            <a:fillRect/>
          </a:stretch>
        </p:blipFill>
        <p:spPr>
          <a:xfrm>
            <a:off x="1310731" y="3725839"/>
            <a:ext cx="3284485" cy="2742309"/>
          </a:xfrm>
          <a:prstGeom prst="rect">
            <a:avLst/>
          </a:prstGeom>
        </p:spPr>
      </p:pic>
      <p:sp>
        <p:nvSpPr>
          <p:cNvPr id="11" name="TextBox 10">
            <a:extLst>
              <a:ext uri="{FF2B5EF4-FFF2-40B4-BE49-F238E27FC236}">
                <a16:creationId xmlns:a16="http://schemas.microsoft.com/office/drawing/2014/main" id="{6B1E16A1-2195-F3D4-65A1-259787EC2096}"/>
              </a:ext>
            </a:extLst>
          </p:cNvPr>
          <p:cNvSpPr txBox="1"/>
          <p:nvPr/>
        </p:nvSpPr>
        <p:spPr>
          <a:xfrm>
            <a:off x="165100" y="665252"/>
            <a:ext cx="6626225" cy="1169551"/>
          </a:xfrm>
          <a:prstGeom prst="rect">
            <a:avLst/>
          </a:prstGeom>
          <a:noFill/>
        </p:spPr>
        <p:txBody>
          <a:bodyPr wrap="square" rtlCol="0">
            <a:spAutoFit/>
          </a:bodyPr>
          <a:lstStyle/>
          <a:p>
            <a:r>
              <a:rPr lang="en-GB" sz="1400">
                <a:solidFill>
                  <a:schemeClr val="accent1"/>
                </a:solidFill>
              </a:rPr>
              <a:t>Scottish and Southern Electricity Networks (SSEN) operates in two licence areas; Scottish Hydro Electric Power Distribution (SHEPD) in northern Scotland and Southern Electric Power (SEPD) in central southern England. This guide outlines the contacts and escalations routes for out SEPD licence area.</a:t>
            </a:r>
          </a:p>
          <a:p>
            <a:r>
              <a:rPr lang="en-GB" sz="1400"/>
              <a:t> </a:t>
            </a:r>
          </a:p>
        </p:txBody>
      </p:sp>
      <p:sp>
        <p:nvSpPr>
          <p:cNvPr id="12" name="TextBox 11">
            <a:extLst>
              <a:ext uri="{FF2B5EF4-FFF2-40B4-BE49-F238E27FC236}">
                <a16:creationId xmlns:a16="http://schemas.microsoft.com/office/drawing/2014/main" id="{5BC4C1CF-73A7-95C3-8EFF-88B2381976F9}"/>
              </a:ext>
            </a:extLst>
          </p:cNvPr>
          <p:cNvSpPr txBox="1"/>
          <p:nvPr/>
        </p:nvSpPr>
        <p:spPr>
          <a:xfrm>
            <a:off x="7442200" y="304284"/>
            <a:ext cx="2359025" cy="369332"/>
          </a:xfrm>
          <a:prstGeom prst="rect">
            <a:avLst/>
          </a:prstGeom>
          <a:noFill/>
        </p:spPr>
        <p:txBody>
          <a:bodyPr wrap="square" rtlCol="0">
            <a:spAutoFit/>
          </a:bodyPr>
          <a:lstStyle/>
          <a:p>
            <a:r>
              <a:rPr lang="en-GB" b="1">
                <a:solidFill>
                  <a:schemeClr val="accent1"/>
                </a:solidFill>
                <a:latin typeface="+mj-lt"/>
              </a:rPr>
              <a:t>Contents</a:t>
            </a:r>
          </a:p>
        </p:txBody>
      </p:sp>
      <p:sp>
        <p:nvSpPr>
          <p:cNvPr id="13" name="TextBox 12">
            <a:extLst>
              <a:ext uri="{FF2B5EF4-FFF2-40B4-BE49-F238E27FC236}">
                <a16:creationId xmlns:a16="http://schemas.microsoft.com/office/drawing/2014/main" id="{5BE8B293-8ECD-FC9D-00B0-3B1094F0D997}"/>
              </a:ext>
            </a:extLst>
          </p:cNvPr>
          <p:cNvSpPr txBox="1"/>
          <p:nvPr/>
        </p:nvSpPr>
        <p:spPr>
          <a:xfrm>
            <a:off x="7442200" y="636237"/>
            <a:ext cx="4292600" cy="5447645"/>
          </a:xfrm>
          <a:prstGeom prst="rect">
            <a:avLst/>
          </a:prstGeom>
          <a:noFill/>
        </p:spPr>
        <p:txBody>
          <a:bodyPr wrap="square" rtlCol="0">
            <a:spAutoFit/>
          </a:bodyPr>
          <a:lstStyle/>
          <a:p>
            <a:r>
              <a:rPr lang="en-GB" sz="1200" dirty="0">
                <a:solidFill>
                  <a:schemeClr val="bg2">
                    <a:lumMod val="50000"/>
                  </a:schemeClr>
                </a:solidFill>
              </a:rPr>
              <a:t>Pre-application</a:t>
            </a:r>
            <a:br>
              <a:rPr lang="en-GB" sz="1200" dirty="0"/>
            </a:br>
            <a:r>
              <a:rPr lang="en-GB" sz="1200" dirty="0">
                <a:solidFill>
                  <a:schemeClr val="accent1"/>
                </a:solidFill>
              </a:rPr>
              <a:t>Business Relationship Management</a:t>
            </a:r>
            <a:r>
              <a:rPr lang="en-GB" sz="1200" u="sng" dirty="0">
                <a:solidFill>
                  <a:schemeClr val="accent1"/>
                </a:solidFill>
              </a:rPr>
              <a:t>		</a:t>
            </a:r>
            <a:r>
              <a:rPr lang="en-GB" sz="1200" dirty="0">
                <a:solidFill>
                  <a:schemeClr val="accent1"/>
                </a:solidFill>
              </a:rPr>
              <a:t>05-06</a:t>
            </a:r>
          </a:p>
          <a:p>
            <a:r>
              <a:rPr lang="en-GB" sz="1200" dirty="0">
                <a:solidFill>
                  <a:schemeClr val="accent1"/>
                </a:solidFill>
              </a:rPr>
              <a:t>Contract Managers</a:t>
            </a:r>
            <a:r>
              <a:rPr lang="en-GB" sz="1200" u="sng" dirty="0">
                <a:solidFill>
                  <a:schemeClr val="accent1"/>
                </a:solidFill>
              </a:rPr>
              <a:t>			</a:t>
            </a:r>
            <a:r>
              <a:rPr lang="en-GB" sz="1200" dirty="0">
                <a:solidFill>
                  <a:schemeClr val="accent1"/>
                </a:solidFill>
              </a:rPr>
              <a:t>07-11</a:t>
            </a:r>
          </a:p>
          <a:p>
            <a:endParaRPr lang="en-GB" sz="1200" dirty="0"/>
          </a:p>
          <a:p>
            <a:r>
              <a:rPr lang="en-GB" sz="1200" dirty="0">
                <a:solidFill>
                  <a:schemeClr val="bg2">
                    <a:lumMod val="50000"/>
                  </a:schemeClr>
                </a:solidFill>
              </a:rPr>
              <a:t>Application</a:t>
            </a:r>
            <a:br>
              <a:rPr lang="en-GB" sz="1200" dirty="0"/>
            </a:br>
            <a:r>
              <a:rPr lang="en-GB" sz="1200" dirty="0">
                <a:solidFill>
                  <a:schemeClr val="accent1"/>
                </a:solidFill>
              </a:rPr>
              <a:t>Application &amp; Quote Acceptance</a:t>
            </a:r>
            <a:r>
              <a:rPr lang="en-GB" sz="1200" u="sng" dirty="0">
                <a:solidFill>
                  <a:schemeClr val="accent1"/>
                </a:solidFill>
              </a:rPr>
              <a:t>		12</a:t>
            </a:r>
            <a:endParaRPr lang="en-GB" sz="1200" dirty="0">
              <a:solidFill>
                <a:schemeClr val="accent1"/>
              </a:solidFill>
            </a:endParaRPr>
          </a:p>
          <a:p>
            <a:r>
              <a:rPr lang="en-GB" sz="1200" dirty="0">
                <a:solidFill>
                  <a:schemeClr val="accent1"/>
                </a:solidFill>
              </a:rPr>
              <a:t>Minor Connection</a:t>
            </a:r>
            <a:r>
              <a:rPr lang="en-GB" sz="1200" u="sng" dirty="0">
                <a:solidFill>
                  <a:schemeClr val="accent1"/>
                </a:solidFill>
              </a:rPr>
              <a:t>			13</a:t>
            </a:r>
            <a:endParaRPr lang="en-GB" sz="1200" dirty="0">
              <a:solidFill>
                <a:schemeClr val="accent1"/>
              </a:solidFill>
            </a:endParaRPr>
          </a:p>
          <a:p>
            <a:endParaRPr lang="en-GB" sz="1200" dirty="0"/>
          </a:p>
          <a:p>
            <a:r>
              <a:rPr lang="en-GB" sz="1200" dirty="0">
                <a:solidFill>
                  <a:schemeClr val="bg2">
                    <a:lumMod val="50000"/>
                  </a:schemeClr>
                </a:solidFill>
              </a:rPr>
              <a:t>Design</a:t>
            </a:r>
            <a:r>
              <a:rPr lang="en-GB" sz="1200" dirty="0"/>
              <a:t> </a:t>
            </a:r>
          </a:p>
          <a:p>
            <a:r>
              <a:rPr lang="en-GB" sz="1200" dirty="0">
                <a:solidFill>
                  <a:schemeClr val="accent1"/>
                </a:solidFill>
              </a:rPr>
              <a:t>Design Managers</a:t>
            </a:r>
            <a:r>
              <a:rPr lang="en-GB" sz="1200" u="sng" dirty="0">
                <a:solidFill>
                  <a:schemeClr val="accent1"/>
                </a:solidFill>
              </a:rPr>
              <a:t>			14</a:t>
            </a:r>
            <a:br>
              <a:rPr lang="en-GB" sz="1200" dirty="0">
                <a:solidFill>
                  <a:schemeClr val="accent1"/>
                </a:solidFill>
              </a:rPr>
            </a:br>
            <a:r>
              <a:rPr lang="en-GB" sz="1200" dirty="0">
                <a:solidFill>
                  <a:schemeClr val="accent1"/>
                </a:solidFill>
              </a:rPr>
              <a:t>System Planning Managers</a:t>
            </a:r>
            <a:r>
              <a:rPr lang="en-GB" sz="1200" u="sng" dirty="0">
                <a:solidFill>
                  <a:schemeClr val="accent1"/>
                </a:solidFill>
              </a:rPr>
              <a:t>			15</a:t>
            </a:r>
            <a:br>
              <a:rPr lang="en-GB" sz="1200" dirty="0"/>
            </a:br>
            <a:br>
              <a:rPr lang="en-GB" sz="1200" dirty="0"/>
            </a:br>
            <a:r>
              <a:rPr lang="en-GB" sz="1200" dirty="0">
                <a:solidFill>
                  <a:schemeClr val="bg2">
                    <a:lumMod val="50000"/>
                  </a:schemeClr>
                </a:solidFill>
              </a:rPr>
              <a:t>Delivery</a:t>
            </a:r>
            <a:br>
              <a:rPr lang="en-GB" sz="1200" dirty="0"/>
            </a:br>
            <a:r>
              <a:rPr lang="en-GB" sz="1200" dirty="0">
                <a:solidFill>
                  <a:schemeClr val="accent1"/>
                </a:solidFill>
              </a:rPr>
              <a:t>Connections Delivery Managers</a:t>
            </a:r>
            <a:r>
              <a:rPr lang="en-GB" sz="1200" u="sng" dirty="0">
                <a:solidFill>
                  <a:schemeClr val="accent1"/>
                </a:solidFill>
              </a:rPr>
              <a:t>		</a:t>
            </a:r>
            <a:r>
              <a:rPr lang="en-GB" sz="1200" dirty="0">
                <a:solidFill>
                  <a:schemeClr val="accent1"/>
                </a:solidFill>
              </a:rPr>
              <a:t>16</a:t>
            </a:r>
          </a:p>
          <a:p>
            <a:r>
              <a:rPr lang="en-GB" sz="1200" dirty="0">
                <a:solidFill>
                  <a:schemeClr val="accent1"/>
                </a:solidFill>
              </a:rPr>
              <a:t>Large Capital Delivery Managers</a:t>
            </a:r>
            <a:r>
              <a:rPr lang="en-GB" sz="1200" u="sng" dirty="0">
                <a:solidFill>
                  <a:schemeClr val="accent1"/>
                </a:solidFill>
              </a:rPr>
              <a:t>		</a:t>
            </a:r>
            <a:r>
              <a:rPr lang="en-GB" sz="1200" dirty="0">
                <a:solidFill>
                  <a:schemeClr val="accent1"/>
                </a:solidFill>
              </a:rPr>
              <a:t>17</a:t>
            </a:r>
            <a:br>
              <a:rPr lang="en-GB" sz="1200" dirty="0"/>
            </a:br>
            <a:br>
              <a:rPr lang="en-GB" sz="1200" dirty="0"/>
            </a:br>
            <a:r>
              <a:rPr lang="en-GB" sz="1200" dirty="0">
                <a:solidFill>
                  <a:schemeClr val="bg2">
                    <a:lumMod val="50000"/>
                  </a:schemeClr>
                </a:solidFill>
              </a:rPr>
              <a:t>Low Carbon Technologies</a:t>
            </a:r>
          </a:p>
          <a:p>
            <a:r>
              <a:rPr lang="en-GB" sz="1200" dirty="0">
                <a:solidFill>
                  <a:schemeClr val="accent1"/>
                </a:solidFill>
              </a:rPr>
              <a:t>Flexible Solutions Team</a:t>
            </a:r>
            <a:r>
              <a:rPr lang="en-GB" sz="1200" u="sng" dirty="0">
                <a:solidFill>
                  <a:schemeClr val="accent1"/>
                </a:solidFill>
              </a:rPr>
              <a:t>			</a:t>
            </a:r>
            <a:r>
              <a:rPr lang="en-GB" sz="1200" dirty="0">
                <a:solidFill>
                  <a:schemeClr val="accent1"/>
                </a:solidFill>
              </a:rPr>
              <a:t>18</a:t>
            </a:r>
            <a:br>
              <a:rPr lang="en-GB" sz="1200" dirty="0"/>
            </a:br>
            <a:br>
              <a:rPr lang="en-GB" sz="1200" dirty="0"/>
            </a:br>
            <a:r>
              <a:rPr lang="en-GB" sz="1200" dirty="0">
                <a:solidFill>
                  <a:schemeClr val="bg2">
                    <a:lumMod val="50000"/>
                  </a:schemeClr>
                </a:solidFill>
              </a:rPr>
              <a:t>Engagement</a:t>
            </a:r>
            <a:br>
              <a:rPr lang="en-GB" sz="1200" dirty="0"/>
            </a:br>
            <a:r>
              <a:rPr lang="en-GB" sz="1200" dirty="0">
                <a:solidFill>
                  <a:schemeClr val="accent1"/>
                </a:solidFill>
              </a:rPr>
              <a:t>Customer Service, Vulnerability &amp; Strategy</a:t>
            </a:r>
            <a:r>
              <a:rPr lang="en-GB" sz="1200" u="sng" dirty="0">
                <a:solidFill>
                  <a:schemeClr val="accent1"/>
                </a:solidFill>
              </a:rPr>
              <a:t>	</a:t>
            </a:r>
            <a:r>
              <a:rPr lang="en-GB" sz="1200" dirty="0">
                <a:solidFill>
                  <a:schemeClr val="accent1"/>
                </a:solidFill>
              </a:rPr>
              <a:t>19</a:t>
            </a:r>
            <a:br>
              <a:rPr lang="en-GB" sz="1200" dirty="0">
                <a:solidFill>
                  <a:schemeClr val="accent1"/>
                </a:solidFill>
              </a:rPr>
            </a:br>
            <a:r>
              <a:rPr lang="en-GB" sz="1200" dirty="0">
                <a:solidFill>
                  <a:schemeClr val="accent1"/>
                </a:solidFill>
              </a:rPr>
              <a:t>Customer Contact Centre / Legal</a:t>
            </a:r>
            <a:r>
              <a:rPr lang="en-GB" sz="1200" u="sng" dirty="0">
                <a:solidFill>
                  <a:schemeClr val="accent1"/>
                </a:solidFill>
              </a:rPr>
              <a:t>		20</a:t>
            </a:r>
            <a:br>
              <a:rPr lang="en-GB" sz="1200" dirty="0"/>
            </a:br>
            <a:br>
              <a:rPr lang="en-GB" sz="1200" dirty="0"/>
            </a:br>
            <a:r>
              <a:rPr lang="en-GB" sz="1200" dirty="0">
                <a:solidFill>
                  <a:schemeClr val="bg2">
                    <a:lumMod val="50000"/>
                  </a:schemeClr>
                </a:solidFill>
              </a:rPr>
              <a:t>Escalation Route</a:t>
            </a:r>
            <a:br>
              <a:rPr lang="en-GB" sz="1200" dirty="0"/>
            </a:br>
            <a:r>
              <a:rPr lang="en-GB" sz="1200" dirty="0">
                <a:solidFill>
                  <a:schemeClr val="accent1"/>
                </a:solidFill>
              </a:rPr>
              <a:t>Director of Customer Service</a:t>
            </a:r>
            <a:r>
              <a:rPr lang="en-GB" sz="1200" u="sng" dirty="0">
                <a:solidFill>
                  <a:schemeClr val="accent1"/>
                </a:solidFill>
              </a:rPr>
              <a:t>		21</a:t>
            </a:r>
            <a:br>
              <a:rPr lang="en-GB" sz="1200" dirty="0">
                <a:solidFill>
                  <a:schemeClr val="accent1"/>
                </a:solidFill>
              </a:rPr>
            </a:br>
            <a:r>
              <a:rPr lang="en-GB" sz="1200" dirty="0">
                <a:solidFill>
                  <a:schemeClr val="accent1"/>
                </a:solidFill>
              </a:rPr>
              <a:t>Heads of Connections</a:t>
            </a:r>
            <a:r>
              <a:rPr lang="en-GB" sz="1200" u="sng" dirty="0">
                <a:solidFill>
                  <a:schemeClr val="accent1"/>
                </a:solidFill>
              </a:rPr>
              <a:t>			21</a:t>
            </a:r>
            <a:br>
              <a:rPr lang="en-GB" sz="1200" dirty="0"/>
            </a:br>
            <a:br>
              <a:rPr lang="en-GB" sz="1200" dirty="0"/>
            </a:br>
            <a:r>
              <a:rPr lang="en-GB" sz="1200" dirty="0">
                <a:solidFill>
                  <a:schemeClr val="bg2">
                    <a:lumMod val="50000"/>
                  </a:schemeClr>
                </a:solidFill>
              </a:rPr>
              <a:t>Compliments &amp; Complaints</a:t>
            </a:r>
            <a:r>
              <a:rPr lang="en-GB" sz="1200" u="sng" dirty="0">
                <a:solidFill>
                  <a:schemeClr val="accent1"/>
                </a:solidFill>
              </a:rPr>
              <a:t>		22</a:t>
            </a:r>
            <a:endParaRPr lang="en-GB" sz="1200" dirty="0">
              <a:solidFill>
                <a:schemeClr val="accent1"/>
              </a:solidFill>
            </a:endParaRPr>
          </a:p>
        </p:txBody>
      </p:sp>
    </p:spTree>
    <p:extLst>
      <p:ext uri="{BB962C8B-B14F-4D97-AF65-F5344CB8AC3E}">
        <p14:creationId xmlns:p14="http://schemas.microsoft.com/office/powerpoint/2010/main" val="1167358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D77918A-1425-026E-9884-92E6ABAA0E1F}"/>
              </a:ext>
            </a:extLst>
          </p:cNvPr>
          <p:cNvSpPr>
            <a:spLocks noGrp="1"/>
          </p:cNvSpPr>
          <p:nvPr>
            <p:ph type="sldNum" sz="quarter" idx="12"/>
          </p:nvPr>
        </p:nvSpPr>
        <p:spPr>
          <a:xfrm>
            <a:off x="-2276475" y="6356350"/>
            <a:ext cx="2743200" cy="365125"/>
          </a:xfrm>
        </p:spPr>
        <p:txBody>
          <a:bodyPr/>
          <a:lstStyle/>
          <a:p>
            <a:fld id="{F4BD0E93-1066-4646-AD4C-8C9E524FF531}" type="slidenum">
              <a:rPr lang="en-GB" smtClean="0"/>
              <a:t>20</a:t>
            </a:fld>
            <a:endParaRPr lang="en-GB"/>
          </a:p>
        </p:txBody>
      </p:sp>
      <p:sp>
        <p:nvSpPr>
          <p:cNvPr id="6" name="Rectangle 5">
            <a:extLst>
              <a:ext uri="{FF2B5EF4-FFF2-40B4-BE49-F238E27FC236}">
                <a16:creationId xmlns:a16="http://schemas.microsoft.com/office/drawing/2014/main" id="{FB80C437-2089-EA0D-7C3A-9F4E52AEFB0C}"/>
              </a:ext>
            </a:extLst>
          </p:cNvPr>
          <p:cNvSpPr/>
          <p:nvPr/>
        </p:nvSpPr>
        <p:spPr>
          <a:xfrm>
            <a:off x="7354853" y="0"/>
            <a:ext cx="4865541" cy="6858000"/>
          </a:xfrm>
          <a:prstGeom prst="rect">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11" name="Rectangle 10">
            <a:extLst>
              <a:ext uri="{FF2B5EF4-FFF2-40B4-BE49-F238E27FC236}">
                <a16:creationId xmlns:a16="http://schemas.microsoft.com/office/drawing/2014/main" id="{DF76473B-962D-36D8-6F87-F643D65AB80F}"/>
              </a:ext>
            </a:extLst>
          </p:cNvPr>
          <p:cNvSpPr/>
          <p:nvPr/>
        </p:nvSpPr>
        <p:spPr>
          <a:xfrm>
            <a:off x="9993729" y="1465268"/>
            <a:ext cx="600892" cy="101031"/>
          </a:xfrm>
          <a:prstGeom prst="rect">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00659C05-C4D9-246E-E7C6-6889A0B235AF}"/>
              </a:ext>
            </a:extLst>
          </p:cNvPr>
          <p:cNvSpPr txBox="1"/>
          <p:nvPr/>
        </p:nvSpPr>
        <p:spPr>
          <a:xfrm>
            <a:off x="237308" y="224637"/>
            <a:ext cx="7232468" cy="523220"/>
          </a:xfrm>
          <a:prstGeom prst="rect">
            <a:avLst/>
          </a:prstGeom>
          <a:noFill/>
        </p:spPr>
        <p:txBody>
          <a:bodyPr wrap="square">
            <a:spAutoFit/>
          </a:bodyPr>
          <a:lstStyle/>
          <a:p>
            <a:r>
              <a:rPr lang="en-GB" sz="2800" b="1">
                <a:solidFill>
                  <a:schemeClr val="accent1"/>
                </a:solidFill>
                <a:latin typeface="+mj-lt"/>
              </a:rPr>
              <a:t>Customer Service, Vulnerability &amp; Strategy</a:t>
            </a:r>
          </a:p>
        </p:txBody>
      </p:sp>
      <p:cxnSp>
        <p:nvCxnSpPr>
          <p:cNvPr id="16" name="Straight Connector 15">
            <a:extLst>
              <a:ext uri="{FF2B5EF4-FFF2-40B4-BE49-F238E27FC236}">
                <a16:creationId xmlns:a16="http://schemas.microsoft.com/office/drawing/2014/main" id="{8D813172-08D7-4B54-85CB-0466B5ACAED6}"/>
              </a:ext>
            </a:extLst>
          </p:cNvPr>
          <p:cNvCxnSpPr>
            <a:cxnSpLocks/>
          </p:cNvCxnSpPr>
          <p:nvPr/>
        </p:nvCxnSpPr>
        <p:spPr>
          <a:xfrm flipV="1">
            <a:off x="386396" y="1973559"/>
            <a:ext cx="2927480" cy="17124"/>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967C7A7-1D5F-3CF1-C797-06ED29E2D27B}"/>
              </a:ext>
            </a:extLst>
          </p:cNvPr>
          <p:cNvCxnSpPr>
            <a:cxnSpLocks/>
          </p:cNvCxnSpPr>
          <p:nvPr/>
        </p:nvCxnSpPr>
        <p:spPr>
          <a:xfrm>
            <a:off x="355283" y="4232688"/>
            <a:ext cx="3327717" cy="25038"/>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AB9325F8-6C30-07D6-DA42-6EDB0B727D76}"/>
              </a:ext>
            </a:extLst>
          </p:cNvPr>
          <p:cNvCxnSpPr>
            <a:cxnSpLocks/>
          </p:cNvCxnSpPr>
          <p:nvPr/>
        </p:nvCxnSpPr>
        <p:spPr>
          <a:xfrm>
            <a:off x="3854656" y="4251738"/>
            <a:ext cx="2968728"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9A2541FD-0111-E0F5-DBAF-14A5B76AD8B7}"/>
              </a:ext>
            </a:extLst>
          </p:cNvPr>
          <p:cNvSpPr txBox="1"/>
          <p:nvPr/>
        </p:nvSpPr>
        <p:spPr>
          <a:xfrm>
            <a:off x="7407339" y="4317997"/>
            <a:ext cx="7232514" cy="338554"/>
          </a:xfrm>
          <a:prstGeom prst="rect">
            <a:avLst/>
          </a:prstGeom>
          <a:noFill/>
        </p:spPr>
        <p:txBody>
          <a:bodyPr wrap="square">
            <a:spAutoFit/>
          </a:bodyPr>
          <a:lstStyle/>
          <a:p>
            <a:r>
              <a:rPr lang="en-GB" sz="1600" b="1">
                <a:solidFill>
                  <a:schemeClr val="bg1"/>
                </a:solidFill>
              </a:rPr>
              <a:t>Points of escalation   </a:t>
            </a:r>
          </a:p>
        </p:txBody>
      </p:sp>
      <p:sp>
        <p:nvSpPr>
          <p:cNvPr id="12" name="Rectangle: Diagonal Corners Rounded 11">
            <a:extLst>
              <a:ext uri="{FF2B5EF4-FFF2-40B4-BE49-F238E27FC236}">
                <a16:creationId xmlns:a16="http://schemas.microsoft.com/office/drawing/2014/main" id="{A1961197-5962-C806-C4CB-E2352821B23A}"/>
              </a:ext>
            </a:extLst>
          </p:cNvPr>
          <p:cNvSpPr/>
          <p:nvPr/>
        </p:nvSpPr>
        <p:spPr>
          <a:xfrm>
            <a:off x="7502106" y="4789968"/>
            <a:ext cx="4432177" cy="559142"/>
          </a:xfrm>
          <a:prstGeom prst="round2DiagRect">
            <a:avLst/>
          </a:prstGeom>
          <a:solidFill>
            <a:srgbClr val="8CB0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Diagonal Corners Rounded 14">
            <a:extLst>
              <a:ext uri="{FF2B5EF4-FFF2-40B4-BE49-F238E27FC236}">
                <a16:creationId xmlns:a16="http://schemas.microsoft.com/office/drawing/2014/main" id="{95F289E3-18F4-7E93-8DBF-BF67DE2BC716}"/>
              </a:ext>
            </a:extLst>
          </p:cNvPr>
          <p:cNvSpPr/>
          <p:nvPr/>
        </p:nvSpPr>
        <p:spPr>
          <a:xfrm>
            <a:off x="7496260" y="5448845"/>
            <a:ext cx="4432177" cy="559142"/>
          </a:xfrm>
          <a:prstGeom prst="round2DiagRect">
            <a:avLst/>
          </a:prstGeom>
          <a:solidFill>
            <a:srgbClr val="668B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Diagonal Corners Rounded 19">
            <a:extLst>
              <a:ext uri="{FF2B5EF4-FFF2-40B4-BE49-F238E27FC236}">
                <a16:creationId xmlns:a16="http://schemas.microsoft.com/office/drawing/2014/main" id="{443B5090-FC94-B56D-32E7-22A5C3D5D796}"/>
              </a:ext>
            </a:extLst>
          </p:cNvPr>
          <p:cNvSpPr/>
          <p:nvPr/>
        </p:nvSpPr>
        <p:spPr>
          <a:xfrm>
            <a:off x="7502106" y="6105046"/>
            <a:ext cx="4432177" cy="559142"/>
          </a:xfrm>
          <a:prstGeom prst="round2DiagRect">
            <a:avLst/>
          </a:prstGeom>
          <a:solidFill>
            <a:srgbClr val="406E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Down 22">
            <a:extLst>
              <a:ext uri="{FF2B5EF4-FFF2-40B4-BE49-F238E27FC236}">
                <a16:creationId xmlns:a16="http://schemas.microsoft.com/office/drawing/2014/main" id="{59C1F272-8F75-1AFF-D294-38C2B77CEAEF}"/>
              </a:ext>
            </a:extLst>
          </p:cNvPr>
          <p:cNvSpPr/>
          <p:nvPr/>
        </p:nvSpPr>
        <p:spPr>
          <a:xfrm>
            <a:off x="11005198" y="4715109"/>
            <a:ext cx="476464" cy="1824283"/>
          </a:xfrm>
          <a:prstGeom prst="downArrow">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23760159-BF6A-190F-E128-90A02FDCBA9C}"/>
              </a:ext>
            </a:extLst>
          </p:cNvPr>
          <p:cNvSpPr txBox="1"/>
          <p:nvPr/>
        </p:nvSpPr>
        <p:spPr>
          <a:xfrm>
            <a:off x="7521347" y="4793972"/>
            <a:ext cx="3580813" cy="630942"/>
          </a:xfrm>
          <a:prstGeom prst="rect">
            <a:avLst/>
          </a:prstGeom>
          <a:noFill/>
        </p:spPr>
        <p:txBody>
          <a:bodyPr wrap="square" rtlCol="0">
            <a:spAutoFit/>
          </a:bodyPr>
          <a:lstStyle/>
          <a:p>
            <a:r>
              <a:rPr lang="en-GB" sz="1200">
                <a:solidFill>
                  <a:schemeClr val="bg1"/>
                </a:solidFill>
              </a:rPr>
              <a:t>1</a:t>
            </a:r>
            <a:r>
              <a:rPr lang="en-GB" sz="1200" baseline="30000">
                <a:solidFill>
                  <a:schemeClr val="bg1"/>
                </a:solidFill>
              </a:rPr>
              <a:t>st</a:t>
            </a:r>
            <a:r>
              <a:rPr lang="en-GB" sz="1200">
                <a:solidFill>
                  <a:schemeClr val="bg1"/>
                </a:solidFill>
              </a:rPr>
              <a:t> point of escalation is </a:t>
            </a:r>
            <a:br>
              <a:rPr lang="en-GB" sz="1200">
                <a:solidFill>
                  <a:schemeClr val="bg1"/>
                </a:solidFill>
              </a:rPr>
            </a:br>
            <a:r>
              <a:rPr lang="en-GB" sz="1100" b="1">
                <a:solidFill>
                  <a:schemeClr val="bg1"/>
                </a:solidFill>
              </a:rPr>
              <a:t>Troy Fisher</a:t>
            </a:r>
            <a:br>
              <a:rPr lang="en-GB" sz="1100" b="1">
                <a:solidFill>
                  <a:schemeClr val="bg1"/>
                </a:solidFill>
              </a:rPr>
            </a:br>
            <a:r>
              <a:rPr lang="en-GB" sz="1100">
                <a:solidFill>
                  <a:schemeClr val="bg1"/>
                </a:solidFill>
              </a:rPr>
              <a:t>Customer Journey &amp; Experience Design Lead</a:t>
            </a:r>
            <a:endParaRPr lang="en-GB" sz="1200" b="1">
              <a:solidFill>
                <a:schemeClr val="bg1"/>
              </a:solidFill>
            </a:endParaRPr>
          </a:p>
        </p:txBody>
      </p:sp>
      <p:sp>
        <p:nvSpPr>
          <p:cNvPr id="25" name="TextBox 24">
            <a:extLst>
              <a:ext uri="{FF2B5EF4-FFF2-40B4-BE49-F238E27FC236}">
                <a16:creationId xmlns:a16="http://schemas.microsoft.com/office/drawing/2014/main" id="{2FDE008A-65DC-1AB2-A0C3-D79FB265E26B}"/>
              </a:ext>
            </a:extLst>
          </p:cNvPr>
          <p:cNvSpPr txBox="1"/>
          <p:nvPr/>
        </p:nvSpPr>
        <p:spPr>
          <a:xfrm>
            <a:off x="7485464" y="5441607"/>
            <a:ext cx="3187091" cy="600164"/>
          </a:xfrm>
          <a:prstGeom prst="rect">
            <a:avLst/>
          </a:prstGeom>
          <a:noFill/>
        </p:spPr>
        <p:txBody>
          <a:bodyPr wrap="none" rtlCol="0">
            <a:spAutoFit/>
          </a:bodyPr>
          <a:lstStyle/>
          <a:p>
            <a:r>
              <a:rPr lang="en-GB" sz="1100">
                <a:solidFill>
                  <a:schemeClr val="bg1"/>
                </a:solidFill>
              </a:rPr>
              <a:t>2</a:t>
            </a:r>
            <a:r>
              <a:rPr lang="en-GB" sz="1100" baseline="30000">
                <a:solidFill>
                  <a:schemeClr val="bg1"/>
                </a:solidFill>
              </a:rPr>
              <a:t>nd</a:t>
            </a:r>
            <a:r>
              <a:rPr lang="en-GB" sz="1100">
                <a:solidFill>
                  <a:schemeClr val="bg1"/>
                </a:solidFill>
              </a:rPr>
              <a:t> point of escalation is </a:t>
            </a:r>
            <a:br>
              <a:rPr lang="en-GB" sz="1100">
                <a:solidFill>
                  <a:schemeClr val="bg1"/>
                </a:solidFill>
              </a:rPr>
            </a:br>
            <a:r>
              <a:rPr lang="en-GB" sz="1100" b="1">
                <a:solidFill>
                  <a:schemeClr val="bg1"/>
                </a:solidFill>
              </a:rPr>
              <a:t>Andrew Bailey</a:t>
            </a:r>
          </a:p>
          <a:p>
            <a:r>
              <a:rPr lang="en-GB" sz="1100">
                <a:solidFill>
                  <a:schemeClr val="bg1"/>
                </a:solidFill>
              </a:rPr>
              <a:t>Head of Customer Service &amp; Stakeholder Strategy</a:t>
            </a:r>
          </a:p>
        </p:txBody>
      </p:sp>
      <p:sp>
        <p:nvSpPr>
          <p:cNvPr id="26" name="TextBox 25">
            <a:extLst>
              <a:ext uri="{FF2B5EF4-FFF2-40B4-BE49-F238E27FC236}">
                <a16:creationId xmlns:a16="http://schemas.microsoft.com/office/drawing/2014/main" id="{C7C529E5-20A3-5CB9-882F-D9C2124EC8B2}"/>
              </a:ext>
            </a:extLst>
          </p:cNvPr>
          <p:cNvSpPr txBox="1"/>
          <p:nvPr/>
        </p:nvSpPr>
        <p:spPr>
          <a:xfrm>
            <a:off x="7521347" y="6089468"/>
            <a:ext cx="2643672" cy="600164"/>
          </a:xfrm>
          <a:prstGeom prst="rect">
            <a:avLst/>
          </a:prstGeom>
          <a:noFill/>
        </p:spPr>
        <p:txBody>
          <a:bodyPr wrap="none" rtlCol="0">
            <a:spAutoFit/>
          </a:bodyPr>
          <a:lstStyle/>
          <a:p>
            <a:r>
              <a:rPr lang="en-GB" sz="1100">
                <a:solidFill>
                  <a:schemeClr val="bg1"/>
                </a:solidFill>
              </a:rPr>
              <a:t>3rd point of escalation is </a:t>
            </a:r>
            <a:br>
              <a:rPr lang="en-GB" sz="1100">
                <a:solidFill>
                  <a:schemeClr val="bg1"/>
                </a:solidFill>
              </a:rPr>
            </a:br>
            <a:r>
              <a:rPr lang="en-GB" sz="1100" b="1">
                <a:solidFill>
                  <a:schemeClr val="bg1"/>
                </a:solidFill>
              </a:rPr>
              <a:t>Andrew Scott</a:t>
            </a:r>
          </a:p>
          <a:p>
            <a:r>
              <a:rPr lang="en-GB" sz="1100">
                <a:solidFill>
                  <a:schemeClr val="bg1"/>
                </a:solidFill>
              </a:rPr>
              <a:t>Director of Large Capital Project Delivery</a:t>
            </a:r>
          </a:p>
        </p:txBody>
      </p:sp>
      <p:sp>
        <p:nvSpPr>
          <p:cNvPr id="30" name="TextBox 29">
            <a:extLst>
              <a:ext uri="{FF2B5EF4-FFF2-40B4-BE49-F238E27FC236}">
                <a16:creationId xmlns:a16="http://schemas.microsoft.com/office/drawing/2014/main" id="{F20A0F6F-39AA-B6B1-006C-7AAD7434811D}"/>
              </a:ext>
            </a:extLst>
          </p:cNvPr>
          <p:cNvSpPr txBox="1"/>
          <p:nvPr/>
        </p:nvSpPr>
        <p:spPr>
          <a:xfrm>
            <a:off x="7407339" y="388055"/>
            <a:ext cx="8463062" cy="338554"/>
          </a:xfrm>
          <a:prstGeom prst="rect">
            <a:avLst/>
          </a:prstGeom>
          <a:noFill/>
        </p:spPr>
        <p:txBody>
          <a:bodyPr wrap="square">
            <a:spAutoFit/>
          </a:bodyPr>
          <a:lstStyle/>
          <a:p>
            <a:r>
              <a:rPr lang="en-GB" sz="1600" b="1">
                <a:solidFill>
                  <a:schemeClr val="bg1"/>
                </a:solidFill>
              </a:rPr>
              <a:t>Responsible for   </a:t>
            </a:r>
          </a:p>
        </p:txBody>
      </p:sp>
      <p:sp>
        <p:nvSpPr>
          <p:cNvPr id="2" name="TextBox 1">
            <a:extLst>
              <a:ext uri="{FF2B5EF4-FFF2-40B4-BE49-F238E27FC236}">
                <a16:creationId xmlns:a16="http://schemas.microsoft.com/office/drawing/2014/main" id="{928249CA-34B4-84F9-33BA-A7E42BF63423}"/>
              </a:ext>
            </a:extLst>
          </p:cNvPr>
          <p:cNvSpPr txBox="1"/>
          <p:nvPr/>
        </p:nvSpPr>
        <p:spPr>
          <a:xfrm>
            <a:off x="7427253" y="742168"/>
            <a:ext cx="4570190" cy="2123658"/>
          </a:xfrm>
          <a:prstGeom prst="rect">
            <a:avLst/>
          </a:prstGeom>
          <a:noFill/>
        </p:spPr>
        <p:txBody>
          <a:bodyPr wrap="square" rtlCol="0">
            <a:spAutoFit/>
          </a:bodyPr>
          <a:lstStyle/>
          <a:p>
            <a:pPr marL="285750" indent="-285750">
              <a:buFont typeface="Wingdings" panose="05000000000000000000" pitchFamily="2" charset="2"/>
              <a:buChar char="§"/>
            </a:pPr>
            <a:r>
              <a:rPr lang="en-GB" sz="1200">
                <a:solidFill>
                  <a:schemeClr val="bg1"/>
                </a:solidFill>
              </a:rPr>
              <a:t>Customer Service Strategy for SSEN </a:t>
            </a:r>
          </a:p>
          <a:p>
            <a:pPr marL="285750" indent="-285750">
              <a:buFont typeface="Wingdings" panose="05000000000000000000" pitchFamily="2" charset="2"/>
              <a:buChar char="§"/>
            </a:pPr>
            <a:r>
              <a:rPr lang="en-GB" sz="1200">
                <a:solidFill>
                  <a:schemeClr val="bg1"/>
                </a:solidFill>
              </a:rPr>
              <a:t>ED2 Customer Strategy Objectives </a:t>
            </a:r>
          </a:p>
          <a:p>
            <a:pPr marL="285750" indent="-285750">
              <a:buFont typeface="Wingdings" panose="05000000000000000000" pitchFamily="2" charset="2"/>
              <a:buChar char="§"/>
            </a:pPr>
            <a:r>
              <a:rPr lang="en-GB" sz="1200">
                <a:solidFill>
                  <a:schemeClr val="bg1"/>
                </a:solidFill>
              </a:rPr>
              <a:t>Customer Vulnerability Strategy </a:t>
            </a:r>
          </a:p>
          <a:p>
            <a:pPr marL="285750" indent="-285750">
              <a:buFont typeface="Wingdings" panose="05000000000000000000" pitchFamily="2" charset="2"/>
              <a:buChar char="§"/>
            </a:pPr>
            <a:r>
              <a:rPr lang="en-GB" sz="1200">
                <a:solidFill>
                  <a:schemeClr val="bg1"/>
                </a:solidFill>
              </a:rPr>
              <a:t>Service Design Authority for SSEN</a:t>
            </a:r>
          </a:p>
          <a:p>
            <a:pPr marL="285750" indent="-285750">
              <a:buFont typeface="Wingdings" panose="05000000000000000000" pitchFamily="2" charset="2"/>
              <a:buChar char="§"/>
            </a:pPr>
            <a:r>
              <a:rPr lang="en-GB" sz="1200">
                <a:solidFill>
                  <a:schemeClr val="bg1"/>
                </a:solidFill>
              </a:rPr>
              <a:t>Customer Change &amp; Improvement portfolio</a:t>
            </a:r>
          </a:p>
          <a:p>
            <a:pPr marL="285750" indent="-285750">
              <a:buFont typeface="Wingdings" panose="05000000000000000000" pitchFamily="2" charset="2"/>
              <a:buChar char="§"/>
            </a:pPr>
            <a:r>
              <a:rPr lang="en-GB" sz="1200">
                <a:solidFill>
                  <a:schemeClr val="bg1"/>
                </a:solidFill>
              </a:rPr>
              <a:t>Strategic oversight of welfare during storms &amp; welfare/ manual framework </a:t>
            </a:r>
          </a:p>
          <a:p>
            <a:pPr marL="285750" indent="-285750">
              <a:buFont typeface="Wingdings" panose="05000000000000000000" pitchFamily="2" charset="2"/>
              <a:buChar char="§"/>
            </a:pPr>
            <a:r>
              <a:rPr lang="en-GB" sz="1200">
                <a:solidFill>
                  <a:schemeClr val="bg1"/>
                </a:solidFill>
              </a:rPr>
              <a:t>PSR Social Obligations &amp; Strategy </a:t>
            </a:r>
          </a:p>
          <a:p>
            <a:pPr marL="285750" indent="-285750">
              <a:buFont typeface="Wingdings" panose="05000000000000000000" pitchFamily="2" charset="2"/>
              <a:buChar char="§"/>
            </a:pPr>
            <a:r>
              <a:rPr lang="en-GB" sz="1200">
                <a:solidFill>
                  <a:schemeClr val="bg1"/>
                </a:solidFill>
              </a:rPr>
              <a:t>Customer Digital Strategy &amp; Website ownership </a:t>
            </a:r>
          </a:p>
          <a:p>
            <a:pPr marL="285750" indent="-285750">
              <a:buFont typeface="Wingdings" panose="05000000000000000000" pitchFamily="2" charset="2"/>
              <a:buChar char="§"/>
            </a:pPr>
            <a:r>
              <a:rPr lang="en-GB" sz="1200">
                <a:solidFill>
                  <a:schemeClr val="bg1"/>
                </a:solidFill>
              </a:rPr>
              <a:t>Customer Performance &amp; Standards. Insight Analysis &amp; Reporting</a:t>
            </a:r>
          </a:p>
        </p:txBody>
      </p:sp>
      <p:cxnSp>
        <p:nvCxnSpPr>
          <p:cNvPr id="21" name="Straight Connector 20">
            <a:extLst>
              <a:ext uri="{FF2B5EF4-FFF2-40B4-BE49-F238E27FC236}">
                <a16:creationId xmlns:a16="http://schemas.microsoft.com/office/drawing/2014/main" id="{968A10FD-0424-BC5E-A598-BCF7BAF0600E}"/>
              </a:ext>
            </a:extLst>
          </p:cNvPr>
          <p:cNvCxnSpPr>
            <a:cxnSpLocks/>
          </p:cNvCxnSpPr>
          <p:nvPr/>
        </p:nvCxnSpPr>
        <p:spPr>
          <a:xfrm>
            <a:off x="3843063" y="5314995"/>
            <a:ext cx="2980321"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BE2F6C81-AD00-A3F6-B745-F73DD929D11F}"/>
              </a:ext>
            </a:extLst>
          </p:cNvPr>
          <p:cNvCxnSpPr>
            <a:cxnSpLocks/>
          </p:cNvCxnSpPr>
          <p:nvPr/>
        </p:nvCxnSpPr>
        <p:spPr>
          <a:xfrm>
            <a:off x="355282" y="5311275"/>
            <a:ext cx="3327717" cy="1007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5EF50B7C-1DF8-CC14-4AC8-DE5110F81651}"/>
              </a:ext>
            </a:extLst>
          </p:cNvPr>
          <p:cNvCxnSpPr>
            <a:cxnSpLocks/>
          </p:cNvCxnSpPr>
          <p:nvPr/>
        </p:nvCxnSpPr>
        <p:spPr>
          <a:xfrm flipV="1">
            <a:off x="2116447" y="3148206"/>
            <a:ext cx="2597353" cy="1071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4E064994-41CF-79B4-B928-C25FD6D9D6C6}"/>
              </a:ext>
            </a:extLst>
          </p:cNvPr>
          <p:cNvSpPr txBox="1"/>
          <p:nvPr/>
        </p:nvSpPr>
        <p:spPr>
          <a:xfrm>
            <a:off x="7469776" y="2865826"/>
            <a:ext cx="8463062" cy="338554"/>
          </a:xfrm>
          <a:prstGeom prst="rect">
            <a:avLst/>
          </a:prstGeom>
          <a:noFill/>
        </p:spPr>
        <p:txBody>
          <a:bodyPr wrap="square">
            <a:spAutoFit/>
          </a:bodyPr>
          <a:lstStyle/>
          <a:p>
            <a:r>
              <a:rPr lang="en-GB" sz="1600" b="1">
                <a:solidFill>
                  <a:schemeClr val="bg1"/>
                </a:solidFill>
              </a:rPr>
              <a:t>Engage with us</a:t>
            </a:r>
          </a:p>
        </p:txBody>
      </p:sp>
      <p:sp>
        <p:nvSpPr>
          <p:cNvPr id="9" name="TextBox 8">
            <a:extLst>
              <a:ext uri="{FF2B5EF4-FFF2-40B4-BE49-F238E27FC236}">
                <a16:creationId xmlns:a16="http://schemas.microsoft.com/office/drawing/2014/main" id="{45A68A8E-D129-092B-61FD-57863DFB71FE}"/>
              </a:ext>
            </a:extLst>
          </p:cNvPr>
          <p:cNvSpPr txBox="1"/>
          <p:nvPr/>
        </p:nvSpPr>
        <p:spPr>
          <a:xfrm>
            <a:off x="7469776" y="3192424"/>
            <a:ext cx="3118098" cy="646331"/>
          </a:xfrm>
          <a:prstGeom prst="rect">
            <a:avLst/>
          </a:prstGeom>
          <a:noFill/>
        </p:spPr>
        <p:txBody>
          <a:bodyPr wrap="none" rtlCol="0">
            <a:spAutoFit/>
          </a:bodyPr>
          <a:lstStyle/>
          <a:p>
            <a:pPr marL="285750" indent="-285750">
              <a:buFont typeface="Wingdings" panose="05000000000000000000" pitchFamily="2" charset="2"/>
              <a:buChar char="§"/>
            </a:pPr>
            <a:r>
              <a:rPr lang="en-GB" sz="1200">
                <a:solidFill>
                  <a:schemeClr val="bg1"/>
                </a:solidFill>
              </a:rPr>
              <a:t>Sign up to our Connections mailing list   </a:t>
            </a:r>
          </a:p>
          <a:p>
            <a:pPr marL="285750" indent="-285750">
              <a:buFont typeface="Wingdings" panose="05000000000000000000" pitchFamily="2" charset="2"/>
              <a:buChar char="§"/>
            </a:pPr>
            <a:r>
              <a:rPr lang="en-GB" sz="1200">
                <a:solidFill>
                  <a:schemeClr val="bg1"/>
                </a:solidFill>
              </a:rPr>
              <a:t>View our event calendar   </a:t>
            </a:r>
          </a:p>
          <a:p>
            <a:pPr marL="285750" indent="-285750">
              <a:buFont typeface="Wingdings" panose="05000000000000000000" pitchFamily="2" charset="2"/>
              <a:buChar char="§"/>
            </a:pPr>
            <a:r>
              <a:rPr lang="en-GB" sz="1200">
                <a:solidFill>
                  <a:schemeClr val="bg1"/>
                </a:solidFill>
              </a:rPr>
              <a:t>Visit our Webpage </a:t>
            </a:r>
          </a:p>
        </p:txBody>
      </p:sp>
      <p:pic>
        <p:nvPicPr>
          <p:cNvPr id="14" name="Picture 13">
            <a:extLst>
              <a:ext uri="{FF2B5EF4-FFF2-40B4-BE49-F238E27FC236}">
                <a16:creationId xmlns:a16="http://schemas.microsoft.com/office/drawing/2014/main" id="{AFE7BD7D-0B0D-E7C3-F6DF-F765E9235E27}"/>
              </a:ext>
            </a:extLst>
          </p:cNvPr>
          <p:cNvPicPr>
            <a:picLocks noChangeAspect="1"/>
          </p:cNvPicPr>
          <p:nvPr/>
        </p:nvPicPr>
        <p:blipFill>
          <a:blip r:embed="rId3"/>
          <a:stretch>
            <a:fillRect/>
          </a:stretch>
        </p:blipFill>
        <p:spPr>
          <a:xfrm>
            <a:off x="355283" y="963744"/>
            <a:ext cx="994270" cy="967398"/>
          </a:xfrm>
          <a:prstGeom prst="rect">
            <a:avLst/>
          </a:prstGeom>
        </p:spPr>
      </p:pic>
      <p:sp>
        <p:nvSpPr>
          <p:cNvPr id="22" name="TextBox 21">
            <a:extLst>
              <a:ext uri="{FF2B5EF4-FFF2-40B4-BE49-F238E27FC236}">
                <a16:creationId xmlns:a16="http://schemas.microsoft.com/office/drawing/2014/main" id="{4D12E158-46BD-B577-B3C2-C3ACEB16CD0A}"/>
              </a:ext>
            </a:extLst>
          </p:cNvPr>
          <p:cNvSpPr txBox="1"/>
          <p:nvPr/>
        </p:nvSpPr>
        <p:spPr>
          <a:xfrm>
            <a:off x="1349553" y="940508"/>
            <a:ext cx="1187954" cy="338554"/>
          </a:xfrm>
          <a:prstGeom prst="rect">
            <a:avLst/>
          </a:prstGeom>
          <a:noFill/>
        </p:spPr>
        <p:txBody>
          <a:bodyPr wrap="none" rtlCol="0">
            <a:spAutoFit/>
          </a:bodyPr>
          <a:lstStyle/>
          <a:p>
            <a:r>
              <a:rPr lang="en-GB" sz="1600" b="1"/>
              <a:t>Troy Fisher</a:t>
            </a:r>
          </a:p>
        </p:txBody>
      </p:sp>
      <p:sp>
        <p:nvSpPr>
          <p:cNvPr id="27" name="TextBox 26">
            <a:extLst>
              <a:ext uri="{FF2B5EF4-FFF2-40B4-BE49-F238E27FC236}">
                <a16:creationId xmlns:a16="http://schemas.microsoft.com/office/drawing/2014/main" id="{C76B4771-E747-7F87-FDCB-DE1EB9BB01C1}"/>
              </a:ext>
            </a:extLst>
          </p:cNvPr>
          <p:cNvSpPr txBox="1"/>
          <p:nvPr/>
        </p:nvSpPr>
        <p:spPr>
          <a:xfrm>
            <a:off x="1349554" y="1188947"/>
            <a:ext cx="1967368" cy="461665"/>
          </a:xfrm>
          <a:prstGeom prst="rect">
            <a:avLst/>
          </a:prstGeom>
          <a:noFill/>
        </p:spPr>
        <p:txBody>
          <a:bodyPr wrap="square" rtlCol="0">
            <a:spAutoFit/>
          </a:bodyPr>
          <a:lstStyle/>
          <a:p>
            <a:r>
              <a:rPr lang="en-GB" sz="1200" b="1"/>
              <a:t>Customer Journey &amp; Experience Design Lead</a:t>
            </a:r>
          </a:p>
        </p:txBody>
      </p:sp>
      <p:sp>
        <p:nvSpPr>
          <p:cNvPr id="28" name="TextBox 27">
            <a:extLst>
              <a:ext uri="{FF2B5EF4-FFF2-40B4-BE49-F238E27FC236}">
                <a16:creationId xmlns:a16="http://schemas.microsoft.com/office/drawing/2014/main" id="{99568FFF-FFB3-3E18-50EE-00AE9E4AC34F}"/>
              </a:ext>
            </a:extLst>
          </p:cNvPr>
          <p:cNvSpPr txBox="1"/>
          <p:nvPr/>
        </p:nvSpPr>
        <p:spPr>
          <a:xfrm>
            <a:off x="1346508" y="1520047"/>
            <a:ext cx="1967368" cy="461665"/>
          </a:xfrm>
          <a:prstGeom prst="rect">
            <a:avLst/>
          </a:prstGeom>
          <a:noFill/>
        </p:spPr>
        <p:txBody>
          <a:bodyPr wrap="square" rtlCol="0">
            <a:spAutoFit/>
          </a:bodyPr>
          <a:lstStyle/>
          <a:p>
            <a:r>
              <a:rPr lang="en-GB" sz="1200" dirty="0">
                <a:solidFill>
                  <a:schemeClr val="accent1">
                    <a:lumMod val="75000"/>
                  </a:schemeClr>
                </a:solidFill>
                <a:hlinkClick r:id="rId4"/>
              </a:rPr>
              <a:t>troy.fisher@sse.com</a:t>
            </a:r>
            <a:endParaRPr lang="en-GB" sz="1200" dirty="0">
              <a:solidFill>
                <a:schemeClr val="accent1">
                  <a:lumMod val="75000"/>
                </a:schemeClr>
              </a:solidFill>
            </a:endParaRPr>
          </a:p>
          <a:p>
            <a:endParaRPr lang="en-GB" sz="1200" dirty="0">
              <a:solidFill>
                <a:schemeClr val="accent1">
                  <a:lumMod val="75000"/>
                </a:schemeClr>
              </a:solidFill>
            </a:endParaRPr>
          </a:p>
        </p:txBody>
      </p:sp>
      <p:sp>
        <p:nvSpPr>
          <p:cNvPr id="29" name="TextBox 28">
            <a:extLst>
              <a:ext uri="{FF2B5EF4-FFF2-40B4-BE49-F238E27FC236}">
                <a16:creationId xmlns:a16="http://schemas.microsoft.com/office/drawing/2014/main" id="{8317EFD6-C361-2733-4A8B-63E18663B6BA}"/>
              </a:ext>
            </a:extLst>
          </p:cNvPr>
          <p:cNvSpPr txBox="1"/>
          <p:nvPr/>
        </p:nvSpPr>
        <p:spPr>
          <a:xfrm>
            <a:off x="1346508" y="1696560"/>
            <a:ext cx="1967368" cy="276999"/>
          </a:xfrm>
          <a:prstGeom prst="rect">
            <a:avLst/>
          </a:prstGeom>
          <a:noFill/>
        </p:spPr>
        <p:txBody>
          <a:bodyPr wrap="square" rtlCol="0">
            <a:spAutoFit/>
          </a:bodyPr>
          <a:lstStyle/>
          <a:p>
            <a:r>
              <a:rPr lang="en-GB" sz="1200">
                <a:solidFill>
                  <a:schemeClr val="accent1">
                    <a:lumMod val="75000"/>
                  </a:schemeClr>
                </a:solidFill>
              </a:rPr>
              <a:t>07887 943075</a:t>
            </a:r>
          </a:p>
        </p:txBody>
      </p:sp>
      <p:pic>
        <p:nvPicPr>
          <p:cNvPr id="33" name="Picture 32">
            <a:extLst>
              <a:ext uri="{FF2B5EF4-FFF2-40B4-BE49-F238E27FC236}">
                <a16:creationId xmlns:a16="http://schemas.microsoft.com/office/drawing/2014/main" id="{50504C36-27C7-C739-F3D7-FFD5F681062A}"/>
              </a:ext>
            </a:extLst>
          </p:cNvPr>
          <p:cNvPicPr>
            <a:picLocks noChangeAspect="1"/>
          </p:cNvPicPr>
          <p:nvPr/>
        </p:nvPicPr>
        <p:blipFill>
          <a:blip r:embed="rId5"/>
          <a:srcRect l="3486" t="2208" r="1397"/>
          <a:stretch/>
        </p:blipFill>
        <p:spPr>
          <a:xfrm>
            <a:off x="3915474" y="924370"/>
            <a:ext cx="864950" cy="985780"/>
          </a:xfrm>
          <a:prstGeom prst="rect">
            <a:avLst/>
          </a:prstGeom>
        </p:spPr>
      </p:pic>
      <p:sp>
        <p:nvSpPr>
          <p:cNvPr id="36" name="TextBox 35">
            <a:extLst>
              <a:ext uri="{FF2B5EF4-FFF2-40B4-BE49-F238E27FC236}">
                <a16:creationId xmlns:a16="http://schemas.microsoft.com/office/drawing/2014/main" id="{3F591BEB-EF13-F89D-8AE6-25356F25BFBA}"/>
              </a:ext>
            </a:extLst>
          </p:cNvPr>
          <p:cNvSpPr txBox="1"/>
          <p:nvPr/>
        </p:nvSpPr>
        <p:spPr>
          <a:xfrm>
            <a:off x="4859061" y="940508"/>
            <a:ext cx="1457450" cy="338554"/>
          </a:xfrm>
          <a:prstGeom prst="rect">
            <a:avLst/>
          </a:prstGeom>
          <a:noFill/>
        </p:spPr>
        <p:txBody>
          <a:bodyPr wrap="none" rtlCol="0">
            <a:spAutoFit/>
          </a:bodyPr>
          <a:lstStyle/>
          <a:p>
            <a:r>
              <a:rPr lang="en-GB" sz="1600" b="1" dirty="0"/>
              <a:t>Emma Merritt</a:t>
            </a:r>
          </a:p>
        </p:txBody>
      </p:sp>
      <p:sp>
        <p:nvSpPr>
          <p:cNvPr id="37" name="TextBox 36">
            <a:extLst>
              <a:ext uri="{FF2B5EF4-FFF2-40B4-BE49-F238E27FC236}">
                <a16:creationId xmlns:a16="http://schemas.microsoft.com/office/drawing/2014/main" id="{04AD9E43-04AA-85DB-628A-E1BFD2382CD9}"/>
              </a:ext>
            </a:extLst>
          </p:cNvPr>
          <p:cNvSpPr txBox="1"/>
          <p:nvPr/>
        </p:nvSpPr>
        <p:spPr>
          <a:xfrm>
            <a:off x="4859062" y="1188947"/>
            <a:ext cx="1967368" cy="461665"/>
          </a:xfrm>
          <a:prstGeom prst="rect">
            <a:avLst/>
          </a:prstGeom>
          <a:noFill/>
        </p:spPr>
        <p:txBody>
          <a:bodyPr wrap="square" rtlCol="0">
            <a:spAutoFit/>
          </a:bodyPr>
          <a:lstStyle/>
          <a:p>
            <a:r>
              <a:rPr lang="en-GB" sz="1200" b="1"/>
              <a:t>Customer Vulnerability &amp; Communities Lead</a:t>
            </a:r>
          </a:p>
        </p:txBody>
      </p:sp>
      <p:sp>
        <p:nvSpPr>
          <p:cNvPr id="38" name="TextBox 37">
            <a:extLst>
              <a:ext uri="{FF2B5EF4-FFF2-40B4-BE49-F238E27FC236}">
                <a16:creationId xmlns:a16="http://schemas.microsoft.com/office/drawing/2014/main" id="{F90B8E55-97D0-43E6-ECDE-B35747E9C93C}"/>
              </a:ext>
            </a:extLst>
          </p:cNvPr>
          <p:cNvSpPr txBox="1"/>
          <p:nvPr/>
        </p:nvSpPr>
        <p:spPr>
          <a:xfrm>
            <a:off x="4856016" y="1520047"/>
            <a:ext cx="1967368" cy="461665"/>
          </a:xfrm>
          <a:prstGeom prst="rect">
            <a:avLst/>
          </a:prstGeom>
          <a:noFill/>
        </p:spPr>
        <p:txBody>
          <a:bodyPr wrap="square" rtlCol="0">
            <a:spAutoFit/>
          </a:bodyPr>
          <a:lstStyle/>
          <a:p>
            <a:r>
              <a:rPr lang="en-GB" sz="1200" dirty="0">
                <a:solidFill>
                  <a:schemeClr val="accent1">
                    <a:lumMod val="75000"/>
                  </a:schemeClr>
                </a:solidFill>
                <a:hlinkClick r:id="rId6"/>
              </a:rPr>
              <a:t>emma.merritt@sse.com</a:t>
            </a:r>
            <a:endParaRPr lang="en-GB" sz="1200" dirty="0">
              <a:solidFill>
                <a:schemeClr val="accent1">
                  <a:lumMod val="75000"/>
                </a:schemeClr>
              </a:solidFill>
            </a:endParaRPr>
          </a:p>
          <a:p>
            <a:endParaRPr lang="en-GB" sz="1200" dirty="0">
              <a:solidFill>
                <a:schemeClr val="accent1">
                  <a:lumMod val="75000"/>
                </a:schemeClr>
              </a:solidFill>
            </a:endParaRPr>
          </a:p>
        </p:txBody>
      </p:sp>
      <p:sp>
        <p:nvSpPr>
          <p:cNvPr id="39" name="TextBox 38">
            <a:extLst>
              <a:ext uri="{FF2B5EF4-FFF2-40B4-BE49-F238E27FC236}">
                <a16:creationId xmlns:a16="http://schemas.microsoft.com/office/drawing/2014/main" id="{B2014646-B109-7415-ECAE-13201DE02CF1}"/>
              </a:ext>
            </a:extLst>
          </p:cNvPr>
          <p:cNvSpPr txBox="1"/>
          <p:nvPr/>
        </p:nvSpPr>
        <p:spPr>
          <a:xfrm>
            <a:off x="4856016" y="1696560"/>
            <a:ext cx="1967368" cy="276999"/>
          </a:xfrm>
          <a:prstGeom prst="rect">
            <a:avLst/>
          </a:prstGeom>
          <a:noFill/>
        </p:spPr>
        <p:txBody>
          <a:bodyPr wrap="square" rtlCol="0">
            <a:spAutoFit/>
          </a:bodyPr>
          <a:lstStyle/>
          <a:p>
            <a:r>
              <a:rPr lang="en-GB" sz="1200">
                <a:solidFill>
                  <a:schemeClr val="accent1">
                    <a:lumMod val="75000"/>
                  </a:schemeClr>
                </a:solidFill>
              </a:rPr>
              <a:t>07469 411043</a:t>
            </a:r>
          </a:p>
        </p:txBody>
      </p:sp>
      <p:sp>
        <p:nvSpPr>
          <p:cNvPr id="40" name="TextBox 39">
            <a:extLst>
              <a:ext uri="{FF2B5EF4-FFF2-40B4-BE49-F238E27FC236}">
                <a16:creationId xmlns:a16="http://schemas.microsoft.com/office/drawing/2014/main" id="{5206CC11-8CDB-FC3C-8002-F3E699C308ED}"/>
              </a:ext>
            </a:extLst>
          </p:cNvPr>
          <p:cNvSpPr txBox="1"/>
          <p:nvPr/>
        </p:nvSpPr>
        <p:spPr>
          <a:xfrm>
            <a:off x="3133737" y="2090022"/>
            <a:ext cx="1164486" cy="338554"/>
          </a:xfrm>
          <a:prstGeom prst="rect">
            <a:avLst/>
          </a:prstGeom>
          <a:noFill/>
        </p:spPr>
        <p:txBody>
          <a:bodyPr wrap="none" rtlCol="0">
            <a:spAutoFit/>
          </a:bodyPr>
          <a:lstStyle/>
          <a:p>
            <a:r>
              <a:rPr lang="en-GB" sz="1600" b="1"/>
              <a:t>David Yule</a:t>
            </a:r>
          </a:p>
        </p:txBody>
      </p:sp>
      <p:sp>
        <p:nvSpPr>
          <p:cNvPr id="41" name="TextBox 40">
            <a:extLst>
              <a:ext uri="{FF2B5EF4-FFF2-40B4-BE49-F238E27FC236}">
                <a16:creationId xmlns:a16="http://schemas.microsoft.com/office/drawing/2014/main" id="{93F343DC-36EE-57F1-AA79-04B8DF40B8D2}"/>
              </a:ext>
            </a:extLst>
          </p:cNvPr>
          <p:cNvSpPr txBox="1"/>
          <p:nvPr/>
        </p:nvSpPr>
        <p:spPr>
          <a:xfrm>
            <a:off x="3133738" y="2338461"/>
            <a:ext cx="1583623" cy="646331"/>
          </a:xfrm>
          <a:prstGeom prst="rect">
            <a:avLst/>
          </a:prstGeom>
          <a:noFill/>
        </p:spPr>
        <p:txBody>
          <a:bodyPr wrap="square" rtlCol="0">
            <a:spAutoFit/>
          </a:bodyPr>
          <a:lstStyle/>
          <a:p>
            <a:r>
              <a:rPr lang="en-GB" sz="1200" b="1"/>
              <a:t>Customer Business Improvement &amp; Planning Lead</a:t>
            </a:r>
          </a:p>
        </p:txBody>
      </p:sp>
      <p:sp>
        <p:nvSpPr>
          <p:cNvPr id="42" name="TextBox 41">
            <a:extLst>
              <a:ext uri="{FF2B5EF4-FFF2-40B4-BE49-F238E27FC236}">
                <a16:creationId xmlns:a16="http://schemas.microsoft.com/office/drawing/2014/main" id="{39375CC4-E32F-C01F-4454-9C1EFF42D7D9}"/>
              </a:ext>
            </a:extLst>
          </p:cNvPr>
          <p:cNvSpPr txBox="1"/>
          <p:nvPr/>
        </p:nvSpPr>
        <p:spPr>
          <a:xfrm>
            <a:off x="3133737" y="2871207"/>
            <a:ext cx="1967368" cy="461665"/>
          </a:xfrm>
          <a:prstGeom prst="rect">
            <a:avLst/>
          </a:prstGeom>
          <a:noFill/>
        </p:spPr>
        <p:txBody>
          <a:bodyPr wrap="square" rtlCol="0">
            <a:spAutoFit/>
          </a:bodyPr>
          <a:lstStyle/>
          <a:p>
            <a:r>
              <a:rPr lang="en-GB" sz="1200" dirty="0">
                <a:solidFill>
                  <a:schemeClr val="accent1">
                    <a:lumMod val="75000"/>
                  </a:schemeClr>
                </a:solidFill>
                <a:hlinkClick r:id="rId7"/>
              </a:rPr>
              <a:t>david.yule@sse.com</a:t>
            </a:r>
            <a:endParaRPr lang="en-GB" sz="1200" dirty="0">
              <a:solidFill>
                <a:schemeClr val="accent1">
                  <a:lumMod val="75000"/>
                </a:schemeClr>
              </a:solidFill>
            </a:endParaRPr>
          </a:p>
          <a:p>
            <a:endParaRPr lang="en-GB" sz="1200" dirty="0">
              <a:solidFill>
                <a:schemeClr val="accent1">
                  <a:lumMod val="75000"/>
                </a:schemeClr>
              </a:solidFill>
            </a:endParaRPr>
          </a:p>
        </p:txBody>
      </p:sp>
      <p:pic>
        <p:nvPicPr>
          <p:cNvPr id="45" name="Picture 44">
            <a:extLst>
              <a:ext uri="{FF2B5EF4-FFF2-40B4-BE49-F238E27FC236}">
                <a16:creationId xmlns:a16="http://schemas.microsoft.com/office/drawing/2014/main" id="{700CD663-D3A2-4126-0F7F-636F86E08AD5}"/>
              </a:ext>
            </a:extLst>
          </p:cNvPr>
          <p:cNvPicPr>
            <a:picLocks noChangeAspect="1"/>
          </p:cNvPicPr>
          <p:nvPr/>
        </p:nvPicPr>
        <p:blipFill>
          <a:blip r:embed="rId8"/>
          <a:stretch>
            <a:fillRect/>
          </a:stretch>
        </p:blipFill>
        <p:spPr>
          <a:xfrm>
            <a:off x="2234720" y="2134305"/>
            <a:ext cx="899016" cy="998512"/>
          </a:xfrm>
          <a:prstGeom prst="rect">
            <a:avLst/>
          </a:prstGeom>
        </p:spPr>
      </p:pic>
      <p:pic>
        <p:nvPicPr>
          <p:cNvPr id="47" name="Picture 46">
            <a:extLst>
              <a:ext uri="{FF2B5EF4-FFF2-40B4-BE49-F238E27FC236}">
                <a16:creationId xmlns:a16="http://schemas.microsoft.com/office/drawing/2014/main" id="{D3866B3B-09AA-83CC-1018-9673E67F976D}"/>
              </a:ext>
            </a:extLst>
          </p:cNvPr>
          <p:cNvPicPr>
            <a:picLocks noChangeAspect="1"/>
          </p:cNvPicPr>
          <p:nvPr/>
        </p:nvPicPr>
        <p:blipFill>
          <a:blip r:embed="rId9"/>
          <a:stretch>
            <a:fillRect/>
          </a:stretch>
        </p:blipFill>
        <p:spPr>
          <a:xfrm>
            <a:off x="355283" y="3254398"/>
            <a:ext cx="863374" cy="967395"/>
          </a:xfrm>
          <a:prstGeom prst="rect">
            <a:avLst/>
          </a:prstGeom>
        </p:spPr>
      </p:pic>
      <p:sp>
        <p:nvSpPr>
          <p:cNvPr id="48" name="TextBox 47">
            <a:extLst>
              <a:ext uri="{FF2B5EF4-FFF2-40B4-BE49-F238E27FC236}">
                <a16:creationId xmlns:a16="http://schemas.microsoft.com/office/drawing/2014/main" id="{EA9C39C2-CD74-F759-07B7-37DA8CC9C0A9}"/>
              </a:ext>
            </a:extLst>
          </p:cNvPr>
          <p:cNvSpPr txBox="1"/>
          <p:nvPr/>
        </p:nvSpPr>
        <p:spPr>
          <a:xfrm>
            <a:off x="1221986" y="3235572"/>
            <a:ext cx="1860061" cy="338554"/>
          </a:xfrm>
          <a:prstGeom prst="rect">
            <a:avLst/>
          </a:prstGeom>
          <a:noFill/>
        </p:spPr>
        <p:txBody>
          <a:bodyPr wrap="none" rtlCol="0">
            <a:spAutoFit/>
          </a:bodyPr>
          <a:lstStyle/>
          <a:p>
            <a:r>
              <a:rPr lang="en-GB" sz="1600" b="1"/>
              <a:t>Rebecca Priestley</a:t>
            </a:r>
          </a:p>
        </p:txBody>
      </p:sp>
      <p:sp>
        <p:nvSpPr>
          <p:cNvPr id="49" name="TextBox 48">
            <a:extLst>
              <a:ext uri="{FF2B5EF4-FFF2-40B4-BE49-F238E27FC236}">
                <a16:creationId xmlns:a16="http://schemas.microsoft.com/office/drawing/2014/main" id="{4E9755AE-1A3E-04E7-E1D0-C678099F4E3E}"/>
              </a:ext>
            </a:extLst>
          </p:cNvPr>
          <p:cNvSpPr txBox="1"/>
          <p:nvPr/>
        </p:nvSpPr>
        <p:spPr>
          <a:xfrm>
            <a:off x="1221986" y="3484011"/>
            <a:ext cx="2575901" cy="461665"/>
          </a:xfrm>
          <a:prstGeom prst="rect">
            <a:avLst/>
          </a:prstGeom>
          <a:noFill/>
        </p:spPr>
        <p:txBody>
          <a:bodyPr wrap="square" rtlCol="0">
            <a:spAutoFit/>
          </a:bodyPr>
          <a:lstStyle/>
          <a:p>
            <a:r>
              <a:rPr lang="en-GB" sz="1200" b="1"/>
              <a:t>Journey Owner – Minor Connections &amp; General Enquiries</a:t>
            </a:r>
          </a:p>
        </p:txBody>
      </p:sp>
      <p:sp>
        <p:nvSpPr>
          <p:cNvPr id="50" name="TextBox 49">
            <a:extLst>
              <a:ext uri="{FF2B5EF4-FFF2-40B4-BE49-F238E27FC236}">
                <a16:creationId xmlns:a16="http://schemas.microsoft.com/office/drawing/2014/main" id="{176797B6-E753-0635-C7D1-76903D5B5A58}"/>
              </a:ext>
            </a:extLst>
          </p:cNvPr>
          <p:cNvSpPr txBox="1"/>
          <p:nvPr/>
        </p:nvSpPr>
        <p:spPr>
          <a:xfrm>
            <a:off x="1218941" y="3815111"/>
            <a:ext cx="2139024" cy="461665"/>
          </a:xfrm>
          <a:prstGeom prst="rect">
            <a:avLst/>
          </a:prstGeom>
          <a:noFill/>
        </p:spPr>
        <p:txBody>
          <a:bodyPr wrap="square" rtlCol="0">
            <a:spAutoFit/>
          </a:bodyPr>
          <a:lstStyle/>
          <a:p>
            <a:r>
              <a:rPr lang="en-GB" sz="1200" dirty="0">
                <a:solidFill>
                  <a:schemeClr val="accent1">
                    <a:lumMod val="75000"/>
                  </a:schemeClr>
                </a:solidFill>
                <a:hlinkClick r:id="rId10"/>
              </a:rPr>
              <a:t>rebecca.priestley@sse.com</a:t>
            </a:r>
            <a:endParaRPr lang="en-GB" sz="1200" dirty="0">
              <a:solidFill>
                <a:schemeClr val="accent1">
                  <a:lumMod val="75000"/>
                </a:schemeClr>
              </a:solidFill>
            </a:endParaRPr>
          </a:p>
          <a:p>
            <a:endParaRPr lang="en-GB" sz="1200" dirty="0">
              <a:solidFill>
                <a:schemeClr val="accent1">
                  <a:lumMod val="75000"/>
                </a:schemeClr>
              </a:solidFill>
            </a:endParaRPr>
          </a:p>
        </p:txBody>
      </p:sp>
      <p:sp>
        <p:nvSpPr>
          <p:cNvPr id="51" name="TextBox 50">
            <a:extLst>
              <a:ext uri="{FF2B5EF4-FFF2-40B4-BE49-F238E27FC236}">
                <a16:creationId xmlns:a16="http://schemas.microsoft.com/office/drawing/2014/main" id="{B7FE1CA1-91C4-2014-09C5-C28D01999BA4}"/>
              </a:ext>
            </a:extLst>
          </p:cNvPr>
          <p:cNvSpPr txBox="1"/>
          <p:nvPr/>
        </p:nvSpPr>
        <p:spPr>
          <a:xfrm>
            <a:off x="1218941" y="3991624"/>
            <a:ext cx="1967368" cy="276999"/>
          </a:xfrm>
          <a:prstGeom prst="rect">
            <a:avLst/>
          </a:prstGeom>
          <a:noFill/>
        </p:spPr>
        <p:txBody>
          <a:bodyPr wrap="square" rtlCol="0">
            <a:spAutoFit/>
          </a:bodyPr>
          <a:lstStyle/>
          <a:p>
            <a:r>
              <a:rPr lang="en-GB" sz="1200">
                <a:solidFill>
                  <a:schemeClr val="accent1">
                    <a:lumMod val="75000"/>
                  </a:schemeClr>
                </a:solidFill>
              </a:rPr>
              <a:t>07810 817502</a:t>
            </a:r>
          </a:p>
        </p:txBody>
      </p:sp>
      <p:sp>
        <p:nvSpPr>
          <p:cNvPr id="54" name="TextBox 53">
            <a:extLst>
              <a:ext uri="{FF2B5EF4-FFF2-40B4-BE49-F238E27FC236}">
                <a16:creationId xmlns:a16="http://schemas.microsoft.com/office/drawing/2014/main" id="{ACD52C2C-6D87-51AF-E9EB-E0569A446A57}"/>
              </a:ext>
            </a:extLst>
          </p:cNvPr>
          <p:cNvSpPr txBox="1"/>
          <p:nvPr/>
        </p:nvSpPr>
        <p:spPr>
          <a:xfrm>
            <a:off x="4713800" y="3217240"/>
            <a:ext cx="1484317" cy="338554"/>
          </a:xfrm>
          <a:prstGeom prst="rect">
            <a:avLst/>
          </a:prstGeom>
          <a:noFill/>
        </p:spPr>
        <p:txBody>
          <a:bodyPr wrap="none" rtlCol="0">
            <a:spAutoFit/>
          </a:bodyPr>
          <a:lstStyle/>
          <a:p>
            <a:r>
              <a:rPr lang="en-GB" sz="1600" b="1" dirty="0"/>
              <a:t>Bradley Smith</a:t>
            </a:r>
          </a:p>
        </p:txBody>
      </p:sp>
      <p:sp>
        <p:nvSpPr>
          <p:cNvPr id="55" name="TextBox 54">
            <a:extLst>
              <a:ext uri="{FF2B5EF4-FFF2-40B4-BE49-F238E27FC236}">
                <a16:creationId xmlns:a16="http://schemas.microsoft.com/office/drawing/2014/main" id="{3061B5DA-40D5-0563-8589-595099C8B2BD}"/>
              </a:ext>
            </a:extLst>
          </p:cNvPr>
          <p:cNvSpPr txBox="1"/>
          <p:nvPr/>
        </p:nvSpPr>
        <p:spPr>
          <a:xfrm>
            <a:off x="4749449" y="3477312"/>
            <a:ext cx="2373575" cy="276999"/>
          </a:xfrm>
          <a:prstGeom prst="rect">
            <a:avLst/>
          </a:prstGeom>
          <a:noFill/>
        </p:spPr>
        <p:txBody>
          <a:bodyPr wrap="square" rtlCol="0">
            <a:spAutoFit/>
          </a:bodyPr>
          <a:lstStyle/>
          <a:p>
            <a:r>
              <a:rPr lang="en-GB" sz="1200" b="1" dirty="0"/>
              <a:t>Journey Owner – Digital</a:t>
            </a:r>
          </a:p>
        </p:txBody>
      </p:sp>
      <p:sp>
        <p:nvSpPr>
          <p:cNvPr id="56" name="TextBox 55">
            <a:extLst>
              <a:ext uri="{FF2B5EF4-FFF2-40B4-BE49-F238E27FC236}">
                <a16:creationId xmlns:a16="http://schemas.microsoft.com/office/drawing/2014/main" id="{B9714C82-A599-A160-5B3F-8DA64C263CCD}"/>
              </a:ext>
            </a:extLst>
          </p:cNvPr>
          <p:cNvSpPr txBox="1"/>
          <p:nvPr/>
        </p:nvSpPr>
        <p:spPr>
          <a:xfrm>
            <a:off x="4783033" y="3720093"/>
            <a:ext cx="1967368" cy="461665"/>
          </a:xfrm>
          <a:prstGeom prst="rect">
            <a:avLst/>
          </a:prstGeom>
          <a:noFill/>
        </p:spPr>
        <p:txBody>
          <a:bodyPr wrap="square" rtlCol="0">
            <a:spAutoFit/>
          </a:bodyPr>
          <a:lstStyle/>
          <a:p>
            <a:r>
              <a:rPr lang="en-GB" sz="1200" dirty="0">
                <a:solidFill>
                  <a:schemeClr val="accent1">
                    <a:lumMod val="75000"/>
                  </a:schemeClr>
                </a:solidFill>
                <a:hlinkClick r:id="rId11"/>
              </a:rPr>
              <a:t>bradley.smith@sse.com</a:t>
            </a:r>
            <a:endParaRPr lang="en-GB" sz="1200" dirty="0">
              <a:solidFill>
                <a:schemeClr val="accent1">
                  <a:lumMod val="75000"/>
                </a:schemeClr>
              </a:solidFill>
            </a:endParaRPr>
          </a:p>
          <a:p>
            <a:endParaRPr lang="en-GB" sz="1200" dirty="0">
              <a:solidFill>
                <a:schemeClr val="accent1">
                  <a:lumMod val="75000"/>
                </a:schemeClr>
              </a:solidFill>
            </a:endParaRPr>
          </a:p>
        </p:txBody>
      </p:sp>
      <p:sp>
        <p:nvSpPr>
          <p:cNvPr id="57" name="TextBox 56">
            <a:extLst>
              <a:ext uri="{FF2B5EF4-FFF2-40B4-BE49-F238E27FC236}">
                <a16:creationId xmlns:a16="http://schemas.microsoft.com/office/drawing/2014/main" id="{FC6ED535-DF48-4AE2-7BFB-804117D46F9C}"/>
              </a:ext>
            </a:extLst>
          </p:cNvPr>
          <p:cNvSpPr txBox="1"/>
          <p:nvPr/>
        </p:nvSpPr>
        <p:spPr>
          <a:xfrm>
            <a:off x="4774625" y="3942751"/>
            <a:ext cx="1967368" cy="276999"/>
          </a:xfrm>
          <a:prstGeom prst="rect">
            <a:avLst/>
          </a:prstGeom>
          <a:noFill/>
        </p:spPr>
        <p:txBody>
          <a:bodyPr wrap="square" rtlCol="0">
            <a:spAutoFit/>
          </a:bodyPr>
          <a:lstStyle/>
          <a:p>
            <a:r>
              <a:rPr lang="en-GB" sz="1200" dirty="0">
                <a:solidFill>
                  <a:srgbClr val="265B7D"/>
                </a:solidFill>
              </a:rPr>
              <a:t>07586 282010</a:t>
            </a:r>
          </a:p>
        </p:txBody>
      </p:sp>
      <p:pic>
        <p:nvPicPr>
          <p:cNvPr id="59" name="Picture 58">
            <a:extLst>
              <a:ext uri="{FF2B5EF4-FFF2-40B4-BE49-F238E27FC236}">
                <a16:creationId xmlns:a16="http://schemas.microsoft.com/office/drawing/2014/main" id="{567E8BE2-9141-E7AE-8439-E39BF8231934}"/>
              </a:ext>
            </a:extLst>
          </p:cNvPr>
          <p:cNvPicPr>
            <a:picLocks noChangeAspect="1"/>
          </p:cNvPicPr>
          <p:nvPr/>
        </p:nvPicPr>
        <p:blipFill>
          <a:blip r:embed="rId12"/>
          <a:stretch>
            <a:fillRect/>
          </a:stretch>
        </p:blipFill>
        <p:spPr>
          <a:xfrm>
            <a:off x="340069" y="4303638"/>
            <a:ext cx="857032" cy="967616"/>
          </a:xfrm>
          <a:prstGeom prst="rect">
            <a:avLst/>
          </a:prstGeom>
        </p:spPr>
      </p:pic>
      <p:sp>
        <p:nvSpPr>
          <p:cNvPr id="60" name="TextBox 59">
            <a:extLst>
              <a:ext uri="{FF2B5EF4-FFF2-40B4-BE49-F238E27FC236}">
                <a16:creationId xmlns:a16="http://schemas.microsoft.com/office/drawing/2014/main" id="{763C04B3-F93A-1865-16CC-3ABFA0FDC21B}"/>
              </a:ext>
            </a:extLst>
          </p:cNvPr>
          <p:cNvSpPr txBox="1"/>
          <p:nvPr/>
        </p:nvSpPr>
        <p:spPr>
          <a:xfrm>
            <a:off x="1215360" y="4271273"/>
            <a:ext cx="1373966" cy="338554"/>
          </a:xfrm>
          <a:prstGeom prst="rect">
            <a:avLst/>
          </a:prstGeom>
          <a:noFill/>
        </p:spPr>
        <p:txBody>
          <a:bodyPr wrap="none" rtlCol="0">
            <a:spAutoFit/>
          </a:bodyPr>
          <a:lstStyle/>
          <a:p>
            <a:r>
              <a:rPr lang="en-GB" sz="1600" b="1"/>
              <a:t>Abigail Furey</a:t>
            </a:r>
          </a:p>
        </p:txBody>
      </p:sp>
      <p:sp>
        <p:nvSpPr>
          <p:cNvPr id="61" name="TextBox 60">
            <a:extLst>
              <a:ext uri="{FF2B5EF4-FFF2-40B4-BE49-F238E27FC236}">
                <a16:creationId xmlns:a16="http://schemas.microsoft.com/office/drawing/2014/main" id="{28868FE2-4CA3-6BA0-BF62-20DEB4093FFC}"/>
              </a:ext>
            </a:extLst>
          </p:cNvPr>
          <p:cNvSpPr txBox="1"/>
          <p:nvPr/>
        </p:nvSpPr>
        <p:spPr>
          <a:xfrm>
            <a:off x="1215360" y="4519712"/>
            <a:ext cx="2373575" cy="461665"/>
          </a:xfrm>
          <a:prstGeom prst="rect">
            <a:avLst/>
          </a:prstGeom>
          <a:noFill/>
        </p:spPr>
        <p:txBody>
          <a:bodyPr wrap="square" rtlCol="0">
            <a:spAutoFit/>
          </a:bodyPr>
          <a:lstStyle/>
          <a:p>
            <a:r>
              <a:rPr lang="en-GB" sz="1200" b="1"/>
              <a:t>Journey Owner – Large &amp; Major Connections</a:t>
            </a:r>
          </a:p>
        </p:txBody>
      </p:sp>
      <p:sp>
        <p:nvSpPr>
          <p:cNvPr id="62" name="TextBox 61">
            <a:extLst>
              <a:ext uri="{FF2B5EF4-FFF2-40B4-BE49-F238E27FC236}">
                <a16:creationId xmlns:a16="http://schemas.microsoft.com/office/drawing/2014/main" id="{0F0E1077-7395-5FA3-078C-FE74A84238CB}"/>
              </a:ext>
            </a:extLst>
          </p:cNvPr>
          <p:cNvSpPr txBox="1"/>
          <p:nvPr/>
        </p:nvSpPr>
        <p:spPr>
          <a:xfrm>
            <a:off x="1212315" y="4850812"/>
            <a:ext cx="1967368" cy="461665"/>
          </a:xfrm>
          <a:prstGeom prst="rect">
            <a:avLst/>
          </a:prstGeom>
          <a:noFill/>
        </p:spPr>
        <p:txBody>
          <a:bodyPr wrap="square" rtlCol="0">
            <a:spAutoFit/>
          </a:bodyPr>
          <a:lstStyle/>
          <a:p>
            <a:r>
              <a:rPr lang="en-GB" sz="1200" dirty="0">
                <a:solidFill>
                  <a:schemeClr val="accent1">
                    <a:lumMod val="75000"/>
                  </a:schemeClr>
                </a:solidFill>
                <a:hlinkClick r:id="rId13"/>
              </a:rPr>
              <a:t>abigail.furey@sse.com</a:t>
            </a:r>
            <a:endParaRPr lang="en-GB" sz="1200" dirty="0">
              <a:solidFill>
                <a:schemeClr val="accent1">
                  <a:lumMod val="75000"/>
                </a:schemeClr>
              </a:solidFill>
            </a:endParaRPr>
          </a:p>
          <a:p>
            <a:endParaRPr lang="en-GB" sz="1200" dirty="0">
              <a:solidFill>
                <a:schemeClr val="accent1">
                  <a:lumMod val="75000"/>
                </a:schemeClr>
              </a:solidFill>
            </a:endParaRPr>
          </a:p>
        </p:txBody>
      </p:sp>
      <p:sp>
        <p:nvSpPr>
          <p:cNvPr id="63" name="TextBox 62">
            <a:extLst>
              <a:ext uri="{FF2B5EF4-FFF2-40B4-BE49-F238E27FC236}">
                <a16:creationId xmlns:a16="http://schemas.microsoft.com/office/drawing/2014/main" id="{3DB02E17-3EAD-8D62-1786-C88E8FCAEF1D}"/>
              </a:ext>
            </a:extLst>
          </p:cNvPr>
          <p:cNvSpPr txBox="1"/>
          <p:nvPr/>
        </p:nvSpPr>
        <p:spPr>
          <a:xfrm>
            <a:off x="1212315" y="5027325"/>
            <a:ext cx="1967368" cy="276999"/>
          </a:xfrm>
          <a:prstGeom prst="rect">
            <a:avLst/>
          </a:prstGeom>
          <a:noFill/>
        </p:spPr>
        <p:txBody>
          <a:bodyPr wrap="square" rtlCol="0">
            <a:spAutoFit/>
          </a:bodyPr>
          <a:lstStyle/>
          <a:p>
            <a:r>
              <a:rPr lang="en-GB" sz="1200">
                <a:solidFill>
                  <a:schemeClr val="accent1">
                    <a:lumMod val="75000"/>
                  </a:schemeClr>
                </a:solidFill>
              </a:rPr>
              <a:t>07436 491626</a:t>
            </a:r>
          </a:p>
        </p:txBody>
      </p:sp>
      <p:pic>
        <p:nvPicPr>
          <p:cNvPr id="65" name="Picture 64">
            <a:extLst>
              <a:ext uri="{FF2B5EF4-FFF2-40B4-BE49-F238E27FC236}">
                <a16:creationId xmlns:a16="http://schemas.microsoft.com/office/drawing/2014/main" id="{B9618267-0E7E-7D54-BECE-23E524A94942}"/>
              </a:ext>
            </a:extLst>
          </p:cNvPr>
          <p:cNvPicPr>
            <a:picLocks noChangeAspect="1"/>
          </p:cNvPicPr>
          <p:nvPr/>
        </p:nvPicPr>
        <p:blipFill>
          <a:blip r:embed="rId14"/>
          <a:stretch>
            <a:fillRect/>
          </a:stretch>
        </p:blipFill>
        <p:spPr>
          <a:xfrm>
            <a:off x="3851489" y="4278958"/>
            <a:ext cx="863918" cy="983322"/>
          </a:xfrm>
          <a:prstGeom prst="rect">
            <a:avLst/>
          </a:prstGeom>
        </p:spPr>
      </p:pic>
      <p:sp>
        <p:nvSpPr>
          <p:cNvPr id="66" name="TextBox 65">
            <a:extLst>
              <a:ext uri="{FF2B5EF4-FFF2-40B4-BE49-F238E27FC236}">
                <a16:creationId xmlns:a16="http://schemas.microsoft.com/office/drawing/2014/main" id="{D02A0DC2-7CB0-5EAA-BC97-0C38A8C588D8}"/>
              </a:ext>
            </a:extLst>
          </p:cNvPr>
          <p:cNvSpPr txBox="1"/>
          <p:nvPr/>
        </p:nvSpPr>
        <p:spPr>
          <a:xfrm>
            <a:off x="4716845" y="4271891"/>
            <a:ext cx="1342740" cy="338554"/>
          </a:xfrm>
          <a:prstGeom prst="rect">
            <a:avLst/>
          </a:prstGeom>
          <a:noFill/>
        </p:spPr>
        <p:txBody>
          <a:bodyPr wrap="none" rtlCol="0">
            <a:spAutoFit/>
          </a:bodyPr>
          <a:lstStyle/>
          <a:p>
            <a:r>
              <a:rPr lang="en-GB" sz="1600" b="1" dirty="0"/>
              <a:t>Jane Bakella</a:t>
            </a:r>
          </a:p>
        </p:txBody>
      </p:sp>
      <p:sp>
        <p:nvSpPr>
          <p:cNvPr id="67" name="TextBox 66">
            <a:extLst>
              <a:ext uri="{FF2B5EF4-FFF2-40B4-BE49-F238E27FC236}">
                <a16:creationId xmlns:a16="http://schemas.microsoft.com/office/drawing/2014/main" id="{664D61E4-E11D-6220-3CDD-C5DAA6732131}"/>
              </a:ext>
            </a:extLst>
          </p:cNvPr>
          <p:cNvSpPr txBox="1"/>
          <p:nvPr/>
        </p:nvSpPr>
        <p:spPr>
          <a:xfrm>
            <a:off x="4716845" y="4520330"/>
            <a:ext cx="2296966" cy="461665"/>
          </a:xfrm>
          <a:prstGeom prst="rect">
            <a:avLst/>
          </a:prstGeom>
          <a:noFill/>
        </p:spPr>
        <p:txBody>
          <a:bodyPr wrap="square" rtlCol="0">
            <a:spAutoFit/>
          </a:bodyPr>
          <a:lstStyle/>
          <a:p>
            <a:r>
              <a:rPr lang="en-GB" sz="1200" b="1"/>
              <a:t>Journey Owner – Interruptions &amp; Complaints</a:t>
            </a:r>
          </a:p>
        </p:txBody>
      </p:sp>
      <p:sp>
        <p:nvSpPr>
          <p:cNvPr id="68" name="TextBox 67">
            <a:extLst>
              <a:ext uri="{FF2B5EF4-FFF2-40B4-BE49-F238E27FC236}">
                <a16:creationId xmlns:a16="http://schemas.microsoft.com/office/drawing/2014/main" id="{7DFC871C-377A-1D57-E67D-53AD0815B157}"/>
              </a:ext>
            </a:extLst>
          </p:cNvPr>
          <p:cNvSpPr txBox="1"/>
          <p:nvPr/>
        </p:nvSpPr>
        <p:spPr>
          <a:xfrm>
            <a:off x="4713800" y="4851430"/>
            <a:ext cx="1967368" cy="276999"/>
          </a:xfrm>
          <a:prstGeom prst="rect">
            <a:avLst/>
          </a:prstGeom>
          <a:noFill/>
        </p:spPr>
        <p:txBody>
          <a:bodyPr wrap="square" rtlCol="0">
            <a:spAutoFit/>
          </a:bodyPr>
          <a:lstStyle/>
          <a:p>
            <a:r>
              <a:rPr lang="en-GB" sz="1200">
                <a:solidFill>
                  <a:schemeClr val="accent1">
                    <a:lumMod val="75000"/>
                  </a:schemeClr>
                </a:solidFill>
              </a:rPr>
              <a:t>jane.bakella@sse.com</a:t>
            </a:r>
          </a:p>
        </p:txBody>
      </p:sp>
      <p:sp>
        <p:nvSpPr>
          <p:cNvPr id="69" name="TextBox 68">
            <a:extLst>
              <a:ext uri="{FF2B5EF4-FFF2-40B4-BE49-F238E27FC236}">
                <a16:creationId xmlns:a16="http://schemas.microsoft.com/office/drawing/2014/main" id="{CC93EEA2-ECB7-4609-55D1-93559047AE2E}"/>
              </a:ext>
            </a:extLst>
          </p:cNvPr>
          <p:cNvSpPr txBox="1"/>
          <p:nvPr/>
        </p:nvSpPr>
        <p:spPr>
          <a:xfrm>
            <a:off x="4713800" y="5027943"/>
            <a:ext cx="1967368" cy="276999"/>
          </a:xfrm>
          <a:prstGeom prst="rect">
            <a:avLst/>
          </a:prstGeom>
          <a:noFill/>
        </p:spPr>
        <p:txBody>
          <a:bodyPr wrap="square" rtlCol="0">
            <a:spAutoFit/>
          </a:bodyPr>
          <a:lstStyle/>
          <a:p>
            <a:r>
              <a:rPr lang="en-GB" sz="1200">
                <a:solidFill>
                  <a:schemeClr val="accent1">
                    <a:lumMod val="75000"/>
                  </a:schemeClr>
                </a:solidFill>
              </a:rPr>
              <a:t>01738 344607</a:t>
            </a:r>
          </a:p>
        </p:txBody>
      </p:sp>
      <p:pic>
        <p:nvPicPr>
          <p:cNvPr id="71" name="Picture 70">
            <a:extLst>
              <a:ext uri="{FF2B5EF4-FFF2-40B4-BE49-F238E27FC236}">
                <a16:creationId xmlns:a16="http://schemas.microsoft.com/office/drawing/2014/main" id="{ED2668EA-DBF2-DCF7-0494-61390641D283}"/>
              </a:ext>
            </a:extLst>
          </p:cNvPr>
          <p:cNvPicPr>
            <a:picLocks noChangeAspect="1"/>
          </p:cNvPicPr>
          <p:nvPr/>
        </p:nvPicPr>
        <p:blipFill>
          <a:blip r:embed="rId15"/>
          <a:stretch>
            <a:fillRect/>
          </a:stretch>
        </p:blipFill>
        <p:spPr>
          <a:xfrm>
            <a:off x="2121277" y="5445032"/>
            <a:ext cx="936813" cy="914330"/>
          </a:xfrm>
          <a:prstGeom prst="rect">
            <a:avLst/>
          </a:prstGeom>
        </p:spPr>
      </p:pic>
      <p:sp>
        <p:nvSpPr>
          <p:cNvPr id="72" name="TextBox 71">
            <a:extLst>
              <a:ext uri="{FF2B5EF4-FFF2-40B4-BE49-F238E27FC236}">
                <a16:creationId xmlns:a16="http://schemas.microsoft.com/office/drawing/2014/main" id="{A9A41268-A1EE-180C-659E-38908CFE4537}"/>
              </a:ext>
            </a:extLst>
          </p:cNvPr>
          <p:cNvSpPr txBox="1"/>
          <p:nvPr/>
        </p:nvSpPr>
        <p:spPr>
          <a:xfrm>
            <a:off x="3107038" y="5395529"/>
            <a:ext cx="1435393" cy="338554"/>
          </a:xfrm>
          <a:prstGeom prst="rect">
            <a:avLst/>
          </a:prstGeom>
          <a:noFill/>
        </p:spPr>
        <p:txBody>
          <a:bodyPr wrap="none" rtlCol="0">
            <a:spAutoFit/>
          </a:bodyPr>
          <a:lstStyle/>
          <a:p>
            <a:r>
              <a:rPr lang="en-GB" sz="1600" b="1" dirty="0"/>
              <a:t>Debbie Cloke</a:t>
            </a:r>
          </a:p>
        </p:txBody>
      </p:sp>
      <p:sp>
        <p:nvSpPr>
          <p:cNvPr id="73" name="TextBox 72">
            <a:extLst>
              <a:ext uri="{FF2B5EF4-FFF2-40B4-BE49-F238E27FC236}">
                <a16:creationId xmlns:a16="http://schemas.microsoft.com/office/drawing/2014/main" id="{596C4F2B-9494-08AD-78D9-3B21E568121E}"/>
              </a:ext>
            </a:extLst>
          </p:cNvPr>
          <p:cNvSpPr txBox="1"/>
          <p:nvPr/>
        </p:nvSpPr>
        <p:spPr>
          <a:xfrm>
            <a:off x="3107038" y="5643968"/>
            <a:ext cx="2373575" cy="276999"/>
          </a:xfrm>
          <a:prstGeom prst="rect">
            <a:avLst/>
          </a:prstGeom>
          <a:noFill/>
        </p:spPr>
        <p:txBody>
          <a:bodyPr wrap="square" rtlCol="0">
            <a:spAutoFit/>
          </a:bodyPr>
          <a:lstStyle/>
          <a:p>
            <a:r>
              <a:rPr lang="en-GB" sz="1200" b="1"/>
              <a:t>Engagement Coordinator</a:t>
            </a:r>
          </a:p>
        </p:txBody>
      </p:sp>
      <p:sp>
        <p:nvSpPr>
          <p:cNvPr id="74" name="TextBox 73">
            <a:extLst>
              <a:ext uri="{FF2B5EF4-FFF2-40B4-BE49-F238E27FC236}">
                <a16:creationId xmlns:a16="http://schemas.microsoft.com/office/drawing/2014/main" id="{CC4208CF-CD9D-C7C7-097D-34D92D5B48EF}"/>
              </a:ext>
            </a:extLst>
          </p:cNvPr>
          <p:cNvSpPr txBox="1"/>
          <p:nvPr/>
        </p:nvSpPr>
        <p:spPr>
          <a:xfrm>
            <a:off x="3102093" y="5888868"/>
            <a:ext cx="1967368" cy="461665"/>
          </a:xfrm>
          <a:prstGeom prst="rect">
            <a:avLst/>
          </a:prstGeom>
          <a:noFill/>
        </p:spPr>
        <p:txBody>
          <a:bodyPr wrap="square" rtlCol="0">
            <a:spAutoFit/>
          </a:bodyPr>
          <a:lstStyle/>
          <a:p>
            <a:r>
              <a:rPr lang="en-GB" sz="1200" dirty="0">
                <a:solidFill>
                  <a:schemeClr val="accent1">
                    <a:lumMod val="75000"/>
                  </a:schemeClr>
                </a:solidFill>
                <a:hlinkClick r:id="rId16"/>
              </a:rPr>
              <a:t>debbie.cloke@sse.com</a:t>
            </a:r>
            <a:endParaRPr lang="en-GB" sz="1200" dirty="0">
              <a:solidFill>
                <a:schemeClr val="accent1">
                  <a:lumMod val="75000"/>
                </a:schemeClr>
              </a:solidFill>
            </a:endParaRPr>
          </a:p>
          <a:p>
            <a:endParaRPr lang="en-GB" sz="1200" dirty="0">
              <a:solidFill>
                <a:schemeClr val="accent1">
                  <a:lumMod val="75000"/>
                </a:schemeClr>
              </a:solidFill>
            </a:endParaRPr>
          </a:p>
        </p:txBody>
      </p:sp>
      <p:sp>
        <p:nvSpPr>
          <p:cNvPr id="75" name="TextBox 74">
            <a:extLst>
              <a:ext uri="{FF2B5EF4-FFF2-40B4-BE49-F238E27FC236}">
                <a16:creationId xmlns:a16="http://schemas.microsoft.com/office/drawing/2014/main" id="{D3515ACD-F272-D8BD-2200-4A7A06EF8F5B}"/>
              </a:ext>
            </a:extLst>
          </p:cNvPr>
          <p:cNvSpPr txBox="1"/>
          <p:nvPr/>
        </p:nvSpPr>
        <p:spPr>
          <a:xfrm>
            <a:off x="3103993" y="6151581"/>
            <a:ext cx="1967368" cy="276999"/>
          </a:xfrm>
          <a:prstGeom prst="rect">
            <a:avLst/>
          </a:prstGeom>
          <a:noFill/>
        </p:spPr>
        <p:txBody>
          <a:bodyPr wrap="square" rtlCol="0">
            <a:spAutoFit/>
          </a:bodyPr>
          <a:lstStyle/>
          <a:p>
            <a:r>
              <a:rPr lang="en-GB" sz="1200">
                <a:solidFill>
                  <a:schemeClr val="accent1">
                    <a:lumMod val="75000"/>
                  </a:schemeClr>
                </a:solidFill>
              </a:rPr>
              <a:t>07741 127752</a:t>
            </a:r>
          </a:p>
        </p:txBody>
      </p:sp>
      <p:cxnSp>
        <p:nvCxnSpPr>
          <p:cNvPr id="76" name="Straight Connector 75">
            <a:extLst>
              <a:ext uri="{FF2B5EF4-FFF2-40B4-BE49-F238E27FC236}">
                <a16:creationId xmlns:a16="http://schemas.microsoft.com/office/drawing/2014/main" id="{A54C2C16-AEF3-AC73-081B-BE9E163E4847}"/>
              </a:ext>
            </a:extLst>
          </p:cNvPr>
          <p:cNvCxnSpPr>
            <a:cxnSpLocks/>
          </p:cNvCxnSpPr>
          <p:nvPr/>
        </p:nvCxnSpPr>
        <p:spPr>
          <a:xfrm>
            <a:off x="2118002" y="6415346"/>
            <a:ext cx="2953359" cy="13234"/>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E681B5C6-AC19-1D04-FFC1-D66B60DCE806}"/>
              </a:ext>
            </a:extLst>
          </p:cNvPr>
          <p:cNvCxnSpPr>
            <a:cxnSpLocks/>
          </p:cNvCxnSpPr>
          <p:nvPr/>
        </p:nvCxnSpPr>
        <p:spPr>
          <a:xfrm flipV="1">
            <a:off x="3915474" y="1961462"/>
            <a:ext cx="2927480" cy="17124"/>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pic>
        <p:nvPicPr>
          <p:cNvPr id="18" name="Picture 17">
            <a:extLst>
              <a:ext uri="{FF2B5EF4-FFF2-40B4-BE49-F238E27FC236}">
                <a16:creationId xmlns:a16="http://schemas.microsoft.com/office/drawing/2014/main" id="{4BDC3ED2-D289-6864-0833-BBDA7FAB18BF}"/>
              </a:ext>
            </a:extLst>
          </p:cNvPr>
          <p:cNvPicPr>
            <a:picLocks noChangeAspect="1"/>
          </p:cNvPicPr>
          <p:nvPr/>
        </p:nvPicPr>
        <p:blipFill>
          <a:blip r:embed="rId17"/>
          <a:stretch>
            <a:fillRect/>
          </a:stretch>
        </p:blipFill>
        <p:spPr>
          <a:xfrm>
            <a:off x="3755732" y="3263428"/>
            <a:ext cx="958068" cy="903922"/>
          </a:xfrm>
          <a:prstGeom prst="rect">
            <a:avLst/>
          </a:prstGeom>
        </p:spPr>
      </p:pic>
    </p:spTree>
    <p:extLst>
      <p:ext uri="{BB962C8B-B14F-4D97-AF65-F5344CB8AC3E}">
        <p14:creationId xmlns:p14="http://schemas.microsoft.com/office/powerpoint/2010/main" val="2629970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D77918A-1425-026E-9884-92E6ABAA0E1F}"/>
              </a:ext>
            </a:extLst>
          </p:cNvPr>
          <p:cNvSpPr>
            <a:spLocks noGrp="1"/>
          </p:cNvSpPr>
          <p:nvPr>
            <p:ph type="sldNum" sz="quarter" idx="12"/>
          </p:nvPr>
        </p:nvSpPr>
        <p:spPr>
          <a:xfrm>
            <a:off x="-2276475" y="6356350"/>
            <a:ext cx="2743200" cy="365125"/>
          </a:xfrm>
        </p:spPr>
        <p:txBody>
          <a:bodyPr/>
          <a:lstStyle/>
          <a:p>
            <a:fld id="{F4BD0E93-1066-4646-AD4C-8C9E524FF531}" type="slidenum">
              <a:rPr lang="en-GB" smtClean="0"/>
              <a:t>21</a:t>
            </a:fld>
            <a:endParaRPr lang="en-GB"/>
          </a:p>
        </p:txBody>
      </p:sp>
      <p:sp>
        <p:nvSpPr>
          <p:cNvPr id="6" name="Rectangle 5">
            <a:extLst>
              <a:ext uri="{FF2B5EF4-FFF2-40B4-BE49-F238E27FC236}">
                <a16:creationId xmlns:a16="http://schemas.microsoft.com/office/drawing/2014/main" id="{FB80C437-2089-EA0D-7C3A-9F4E52AEFB0C}"/>
              </a:ext>
            </a:extLst>
          </p:cNvPr>
          <p:cNvSpPr/>
          <p:nvPr/>
        </p:nvSpPr>
        <p:spPr>
          <a:xfrm>
            <a:off x="7264167" y="0"/>
            <a:ext cx="4956228" cy="6858000"/>
          </a:xfrm>
          <a:prstGeom prst="rect">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11" name="Rectangle 10">
            <a:extLst>
              <a:ext uri="{FF2B5EF4-FFF2-40B4-BE49-F238E27FC236}">
                <a16:creationId xmlns:a16="http://schemas.microsoft.com/office/drawing/2014/main" id="{DF76473B-962D-36D8-6F87-F643D65AB80F}"/>
              </a:ext>
            </a:extLst>
          </p:cNvPr>
          <p:cNvSpPr/>
          <p:nvPr/>
        </p:nvSpPr>
        <p:spPr>
          <a:xfrm>
            <a:off x="9993729" y="1465268"/>
            <a:ext cx="600892" cy="101031"/>
          </a:xfrm>
          <a:prstGeom prst="rect">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00659C05-C4D9-246E-E7C6-6889A0B235AF}"/>
              </a:ext>
            </a:extLst>
          </p:cNvPr>
          <p:cNvSpPr txBox="1"/>
          <p:nvPr/>
        </p:nvSpPr>
        <p:spPr>
          <a:xfrm>
            <a:off x="237308" y="224637"/>
            <a:ext cx="7232468" cy="523220"/>
          </a:xfrm>
          <a:prstGeom prst="rect">
            <a:avLst/>
          </a:prstGeom>
          <a:noFill/>
        </p:spPr>
        <p:txBody>
          <a:bodyPr wrap="square">
            <a:spAutoFit/>
          </a:bodyPr>
          <a:lstStyle/>
          <a:p>
            <a:r>
              <a:rPr lang="en-GB" sz="2800" b="1">
                <a:solidFill>
                  <a:schemeClr val="accent1"/>
                </a:solidFill>
                <a:latin typeface="+mj-lt"/>
              </a:rPr>
              <a:t>Customer Contact Centres</a:t>
            </a:r>
          </a:p>
        </p:txBody>
      </p:sp>
      <p:cxnSp>
        <p:nvCxnSpPr>
          <p:cNvPr id="16" name="Straight Connector 15">
            <a:extLst>
              <a:ext uri="{FF2B5EF4-FFF2-40B4-BE49-F238E27FC236}">
                <a16:creationId xmlns:a16="http://schemas.microsoft.com/office/drawing/2014/main" id="{8D813172-08D7-4B54-85CB-0466B5ACAED6}"/>
              </a:ext>
            </a:extLst>
          </p:cNvPr>
          <p:cNvCxnSpPr>
            <a:cxnSpLocks/>
          </p:cNvCxnSpPr>
          <p:nvPr/>
        </p:nvCxnSpPr>
        <p:spPr>
          <a:xfrm>
            <a:off x="388642" y="1796462"/>
            <a:ext cx="2811758"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61337D5C-0578-2E5F-017A-94497D06C589}"/>
              </a:ext>
            </a:extLst>
          </p:cNvPr>
          <p:cNvCxnSpPr>
            <a:cxnSpLocks/>
          </p:cNvCxnSpPr>
          <p:nvPr/>
        </p:nvCxnSpPr>
        <p:spPr>
          <a:xfrm>
            <a:off x="3865135" y="1796462"/>
            <a:ext cx="2776965"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9A2541FD-0111-E0F5-DBAF-14A5B76AD8B7}"/>
              </a:ext>
            </a:extLst>
          </p:cNvPr>
          <p:cNvSpPr txBox="1"/>
          <p:nvPr/>
        </p:nvSpPr>
        <p:spPr>
          <a:xfrm>
            <a:off x="7407339" y="4317997"/>
            <a:ext cx="7232514" cy="338554"/>
          </a:xfrm>
          <a:prstGeom prst="rect">
            <a:avLst/>
          </a:prstGeom>
          <a:noFill/>
        </p:spPr>
        <p:txBody>
          <a:bodyPr wrap="square">
            <a:spAutoFit/>
          </a:bodyPr>
          <a:lstStyle/>
          <a:p>
            <a:r>
              <a:rPr lang="en-GB" sz="1600" b="1">
                <a:solidFill>
                  <a:schemeClr val="bg1"/>
                </a:solidFill>
              </a:rPr>
              <a:t>Points of escalation   </a:t>
            </a:r>
          </a:p>
        </p:txBody>
      </p:sp>
      <p:sp>
        <p:nvSpPr>
          <p:cNvPr id="12" name="Rectangle: Diagonal Corners Rounded 11">
            <a:extLst>
              <a:ext uri="{FF2B5EF4-FFF2-40B4-BE49-F238E27FC236}">
                <a16:creationId xmlns:a16="http://schemas.microsoft.com/office/drawing/2014/main" id="{A1961197-5962-C806-C4CB-E2352821B23A}"/>
              </a:ext>
            </a:extLst>
          </p:cNvPr>
          <p:cNvSpPr/>
          <p:nvPr/>
        </p:nvSpPr>
        <p:spPr>
          <a:xfrm>
            <a:off x="7502106" y="4789968"/>
            <a:ext cx="4432177" cy="559142"/>
          </a:xfrm>
          <a:prstGeom prst="round2DiagRect">
            <a:avLst/>
          </a:prstGeom>
          <a:solidFill>
            <a:srgbClr val="8CB0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Diagonal Corners Rounded 14">
            <a:extLst>
              <a:ext uri="{FF2B5EF4-FFF2-40B4-BE49-F238E27FC236}">
                <a16:creationId xmlns:a16="http://schemas.microsoft.com/office/drawing/2014/main" id="{95F289E3-18F4-7E93-8DBF-BF67DE2BC716}"/>
              </a:ext>
            </a:extLst>
          </p:cNvPr>
          <p:cNvSpPr/>
          <p:nvPr/>
        </p:nvSpPr>
        <p:spPr>
          <a:xfrm>
            <a:off x="7496260" y="5448845"/>
            <a:ext cx="4432177" cy="559142"/>
          </a:xfrm>
          <a:prstGeom prst="round2DiagRect">
            <a:avLst/>
          </a:prstGeom>
          <a:solidFill>
            <a:srgbClr val="668B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Diagonal Corners Rounded 19">
            <a:extLst>
              <a:ext uri="{FF2B5EF4-FFF2-40B4-BE49-F238E27FC236}">
                <a16:creationId xmlns:a16="http://schemas.microsoft.com/office/drawing/2014/main" id="{443B5090-FC94-B56D-32E7-22A5C3D5D796}"/>
              </a:ext>
            </a:extLst>
          </p:cNvPr>
          <p:cNvSpPr/>
          <p:nvPr/>
        </p:nvSpPr>
        <p:spPr>
          <a:xfrm>
            <a:off x="7502106" y="6105046"/>
            <a:ext cx="4432177" cy="559142"/>
          </a:xfrm>
          <a:prstGeom prst="round2DiagRect">
            <a:avLst/>
          </a:prstGeom>
          <a:solidFill>
            <a:srgbClr val="406E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Down 22">
            <a:extLst>
              <a:ext uri="{FF2B5EF4-FFF2-40B4-BE49-F238E27FC236}">
                <a16:creationId xmlns:a16="http://schemas.microsoft.com/office/drawing/2014/main" id="{59C1F272-8F75-1AFF-D294-38C2B77CEAEF}"/>
              </a:ext>
            </a:extLst>
          </p:cNvPr>
          <p:cNvSpPr/>
          <p:nvPr/>
        </p:nvSpPr>
        <p:spPr>
          <a:xfrm>
            <a:off x="11005198" y="4715109"/>
            <a:ext cx="476464" cy="1824283"/>
          </a:xfrm>
          <a:prstGeom prst="downArrow">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23760159-BF6A-190F-E128-90A02FDCBA9C}"/>
              </a:ext>
            </a:extLst>
          </p:cNvPr>
          <p:cNvSpPr txBox="1"/>
          <p:nvPr/>
        </p:nvSpPr>
        <p:spPr>
          <a:xfrm>
            <a:off x="7521347" y="4793972"/>
            <a:ext cx="3580813" cy="630942"/>
          </a:xfrm>
          <a:prstGeom prst="rect">
            <a:avLst/>
          </a:prstGeom>
          <a:noFill/>
        </p:spPr>
        <p:txBody>
          <a:bodyPr wrap="square" rtlCol="0">
            <a:spAutoFit/>
          </a:bodyPr>
          <a:lstStyle/>
          <a:p>
            <a:r>
              <a:rPr lang="en-GB" sz="1200">
                <a:solidFill>
                  <a:schemeClr val="bg1"/>
                </a:solidFill>
              </a:rPr>
              <a:t>1</a:t>
            </a:r>
            <a:r>
              <a:rPr lang="en-GB" sz="1200" baseline="30000">
                <a:solidFill>
                  <a:schemeClr val="bg1"/>
                </a:solidFill>
              </a:rPr>
              <a:t>st</a:t>
            </a:r>
            <a:r>
              <a:rPr lang="en-GB" sz="1200">
                <a:solidFill>
                  <a:schemeClr val="bg1"/>
                </a:solidFill>
              </a:rPr>
              <a:t> point of escalation is </a:t>
            </a:r>
            <a:br>
              <a:rPr lang="en-GB" sz="1200">
                <a:solidFill>
                  <a:schemeClr val="bg1"/>
                </a:solidFill>
              </a:rPr>
            </a:br>
            <a:r>
              <a:rPr lang="en-GB" sz="1100" b="1">
                <a:solidFill>
                  <a:schemeClr val="bg1"/>
                </a:solidFill>
              </a:rPr>
              <a:t>Jade Law</a:t>
            </a:r>
            <a:br>
              <a:rPr lang="en-GB" sz="1100" b="1">
                <a:solidFill>
                  <a:schemeClr val="bg1"/>
                </a:solidFill>
              </a:rPr>
            </a:br>
            <a:r>
              <a:rPr lang="en-GB" sz="1100">
                <a:solidFill>
                  <a:schemeClr val="bg1"/>
                </a:solidFill>
              </a:rPr>
              <a:t>Complaints Manager</a:t>
            </a:r>
            <a:endParaRPr lang="en-GB" sz="1200" b="1">
              <a:solidFill>
                <a:schemeClr val="bg1"/>
              </a:solidFill>
            </a:endParaRPr>
          </a:p>
        </p:txBody>
      </p:sp>
      <p:sp>
        <p:nvSpPr>
          <p:cNvPr id="25" name="TextBox 24">
            <a:extLst>
              <a:ext uri="{FF2B5EF4-FFF2-40B4-BE49-F238E27FC236}">
                <a16:creationId xmlns:a16="http://schemas.microsoft.com/office/drawing/2014/main" id="{2FDE008A-65DC-1AB2-A0C3-D79FB265E26B}"/>
              </a:ext>
            </a:extLst>
          </p:cNvPr>
          <p:cNvSpPr txBox="1"/>
          <p:nvPr/>
        </p:nvSpPr>
        <p:spPr>
          <a:xfrm>
            <a:off x="7485464" y="5441607"/>
            <a:ext cx="2335896" cy="600164"/>
          </a:xfrm>
          <a:prstGeom prst="rect">
            <a:avLst/>
          </a:prstGeom>
          <a:noFill/>
        </p:spPr>
        <p:txBody>
          <a:bodyPr wrap="none" rtlCol="0">
            <a:spAutoFit/>
          </a:bodyPr>
          <a:lstStyle/>
          <a:p>
            <a:r>
              <a:rPr lang="en-GB" sz="1100">
                <a:solidFill>
                  <a:schemeClr val="bg1"/>
                </a:solidFill>
              </a:rPr>
              <a:t>2</a:t>
            </a:r>
            <a:r>
              <a:rPr lang="en-GB" sz="1100" baseline="30000">
                <a:solidFill>
                  <a:schemeClr val="bg1"/>
                </a:solidFill>
              </a:rPr>
              <a:t>nd</a:t>
            </a:r>
            <a:r>
              <a:rPr lang="en-GB" sz="1100">
                <a:solidFill>
                  <a:schemeClr val="bg1"/>
                </a:solidFill>
              </a:rPr>
              <a:t> point of escalation is </a:t>
            </a:r>
            <a:br>
              <a:rPr lang="en-GB" sz="1100">
                <a:solidFill>
                  <a:schemeClr val="bg1"/>
                </a:solidFill>
              </a:rPr>
            </a:br>
            <a:r>
              <a:rPr lang="en-GB" sz="1100" b="1">
                <a:solidFill>
                  <a:schemeClr val="bg1"/>
                </a:solidFill>
              </a:rPr>
              <a:t>Gemma Wilson</a:t>
            </a:r>
          </a:p>
          <a:p>
            <a:r>
              <a:rPr lang="en-GB" sz="1100">
                <a:solidFill>
                  <a:schemeClr val="bg1"/>
                </a:solidFill>
              </a:rPr>
              <a:t>Head of Customer Contact Centres</a:t>
            </a:r>
          </a:p>
        </p:txBody>
      </p:sp>
      <p:sp>
        <p:nvSpPr>
          <p:cNvPr id="26" name="TextBox 25">
            <a:extLst>
              <a:ext uri="{FF2B5EF4-FFF2-40B4-BE49-F238E27FC236}">
                <a16:creationId xmlns:a16="http://schemas.microsoft.com/office/drawing/2014/main" id="{C7C529E5-20A3-5CB9-882F-D9C2124EC8B2}"/>
              </a:ext>
            </a:extLst>
          </p:cNvPr>
          <p:cNvSpPr txBox="1"/>
          <p:nvPr/>
        </p:nvSpPr>
        <p:spPr>
          <a:xfrm>
            <a:off x="7521347" y="6089468"/>
            <a:ext cx="1941557" cy="600164"/>
          </a:xfrm>
          <a:prstGeom prst="rect">
            <a:avLst/>
          </a:prstGeom>
          <a:noFill/>
        </p:spPr>
        <p:txBody>
          <a:bodyPr wrap="none" rtlCol="0">
            <a:spAutoFit/>
          </a:bodyPr>
          <a:lstStyle/>
          <a:p>
            <a:r>
              <a:rPr lang="en-GB" sz="1100">
                <a:solidFill>
                  <a:schemeClr val="bg1"/>
                </a:solidFill>
              </a:rPr>
              <a:t>3rd point of escalation is </a:t>
            </a:r>
            <a:br>
              <a:rPr lang="en-GB" sz="1100">
                <a:solidFill>
                  <a:schemeClr val="bg1"/>
                </a:solidFill>
              </a:rPr>
            </a:br>
            <a:r>
              <a:rPr lang="en-GB" sz="1100" b="1">
                <a:solidFill>
                  <a:schemeClr val="bg1"/>
                </a:solidFill>
              </a:rPr>
              <a:t>Andrew Scott</a:t>
            </a:r>
          </a:p>
          <a:p>
            <a:r>
              <a:rPr lang="en-GB" sz="1100">
                <a:solidFill>
                  <a:schemeClr val="bg1"/>
                </a:solidFill>
              </a:rPr>
              <a:t>Director of Customer Service</a:t>
            </a:r>
          </a:p>
        </p:txBody>
      </p:sp>
      <p:sp>
        <p:nvSpPr>
          <p:cNvPr id="30" name="TextBox 29">
            <a:extLst>
              <a:ext uri="{FF2B5EF4-FFF2-40B4-BE49-F238E27FC236}">
                <a16:creationId xmlns:a16="http://schemas.microsoft.com/office/drawing/2014/main" id="{F20A0F6F-39AA-B6B1-006C-7AAD7434811D}"/>
              </a:ext>
            </a:extLst>
          </p:cNvPr>
          <p:cNvSpPr txBox="1"/>
          <p:nvPr/>
        </p:nvSpPr>
        <p:spPr>
          <a:xfrm>
            <a:off x="7407339" y="1302827"/>
            <a:ext cx="8463062" cy="338554"/>
          </a:xfrm>
          <a:prstGeom prst="rect">
            <a:avLst/>
          </a:prstGeom>
          <a:noFill/>
        </p:spPr>
        <p:txBody>
          <a:bodyPr wrap="square">
            <a:spAutoFit/>
          </a:bodyPr>
          <a:lstStyle/>
          <a:p>
            <a:r>
              <a:rPr lang="en-GB" sz="1600" b="1">
                <a:solidFill>
                  <a:schemeClr val="bg1"/>
                </a:solidFill>
              </a:rPr>
              <a:t>Responsible for   </a:t>
            </a:r>
          </a:p>
        </p:txBody>
      </p:sp>
      <p:sp>
        <p:nvSpPr>
          <p:cNvPr id="2" name="TextBox 1">
            <a:extLst>
              <a:ext uri="{FF2B5EF4-FFF2-40B4-BE49-F238E27FC236}">
                <a16:creationId xmlns:a16="http://schemas.microsoft.com/office/drawing/2014/main" id="{928249CA-34B4-84F9-33BA-A7E42BF63423}"/>
              </a:ext>
            </a:extLst>
          </p:cNvPr>
          <p:cNvSpPr txBox="1"/>
          <p:nvPr/>
        </p:nvSpPr>
        <p:spPr>
          <a:xfrm>
            <a:off x="7469776" y="1890711"/>
            <a:ext cx="4570190" cy="1384995"/>
          </a:xfrm>
          <a:prstGeom prst="rect">
            <a:avLst/>
          </a:prstGeom>
          <a:noFill/>
        </p:spPr>
        <p:txBody>
          <a:bodyPr wrap="square" rtlCol="0">
            <a:spAutoFit/>
          </a:bodyPr>
          <a:lstStyle/>
          <a:p>
            <a:pPr marL="285750" indent="-285750">
              <a:buFont typeface="Wingdings" panose="05000000000000000000" pitchFamily="2" charset="2"/>
              <a:buChar char="§"/>
            </a:pPr>
            <a:r>
              <a:rPr lang="en-GB" sz="1200">
                <a:solidFill>
                  <a:schemeClr val="bg1"/>
                </a:solidFill>
              </a:rPr>
              <a:t>Interface with the SSEN customer for faults &amp; general enquiries  </a:t>
            </a:r>
          </a:p>
          <a:p>
            <a:pPr marL="285750" indent="-285750">
              <a:buFont typeface="Wingdings" panose="05000000000000000000" pitchFamily="2" charset="2"/>
              <a:buChar char="§"/>
            </a:pPr>
            <a:r>
              <a:rPr lang="en-GB" sz="1200">
                <a:solidFill>
                  <a:schemeClr val="bg1"/>
                </a:solidFill>
              </a:rPr>
              <a:t>Customer interface during storms   </a:t>
            </a:r>
          </a:p>
          <a:p>
            <a:pPr marL="285750" indent="-285750">
              <a:buFont typeface="Wingdings" panose="05000000000000000000" pitchFamily="2" charset="2"/>
              <a:buChar char="§"/>
            </a:pPr>
            <a:r>
              <a:rPr lang="en-GB" sz="1200">
                <a:solidFill>
                  <a:schemeClr val="bg1"/>
                </a:solidFill>
              </a:rPr>
              <a:t>Written, digital, telephony &amp; verbal interaction with customers   </a:t>
            </a:r>
          </a:p>
          <a:p>
            <a:pPr marL="285750" indent="-285750">
              <a:buFont typeface="Wingdings" panose="05000000000000000000" pitchFamily="2" charset="2"/>
              <a:buChar char="§"/>
            </a:pPr>
            <a:r>
              <a:rPr lang="en-GB" sz="1200">
                <a:solidFill>
                  <a:schemeClr val="bg1"/>
                </a:solidFill>
              </a:rPr>
              <a:t>Customer complaints &amp; executive complaints   </a:t>
            </a:r>
          </a:p>
          <a:p>
            <a:pPr marL="285750" indent="-285750">
              <a:buFont typeface="Wingdings" panose="05000000000000000000" pitchFamily="2" charset="2"/>
              <a:buChar char="§"/>
            </a:pPr>
            <a:r>
              <a:rPr lang="en-GB" sz="1200">
                <a:solidFill>
                  <a:schemeClr val="bg1"/>
                </a:solidFill>
              </a:rPr>
              <a:t>Resource management of Contact Centres</a:t>
            </a:r>
          </a:p>
        </p:txBody>
      </p:sp>
      <p:cxnSp>
        <p:nvCxnSpPr>
          <p:cNvPr id="21" name="Straight Connector 20">
            <a:extLst>
              <a:ext uri="{FF2B5EF4-FFF2-40B4-BE49-F238E27FC236}">
                <a16:creationId xmlns:a16="http://schemas.microsoft.com/office/drawing/2014/main" id="{968A10FD-0424-BC5E-A598-BCF7BAF0600E}"/>
              </a:ext>
            </a:extLst>
          </p:cNvPr>
          <p:cNvCxnSpPr>
            <a:cxnSpLocks/>
          </p:cNvCxnSpPr>
          <p:nvPr/>
        </p:nvCxnSpPr>
        <p:spPr>
          <a:xfrm>
            <a:off x="463038" y="4241531"/>
            <a:ext cx="589423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612A4841-09F7-ADCE-620F-6C603B10BA9D}"/>
              </a:ext>
            </a:extLst>
          </p:cNvPr>
          <p:cNvSpPr txBox="1"/>
          <p:nvPr/>
        </p:nvSpPr>
        <p:spPr>
          <a:xfrm>
            <a:off x="252996" y="4225664"/>
            <a:ext cx="7232468" cy="369332"/>
          </a:xfrm>
          <a:prstGeom prst="rect">
            <a:avLst/>
          </a:prstGeom>
          <a:noFill/>
        </p:spPr>
        <p:txBody>
          <a:bodyPr wrap="square">
            <a:spAutoFit/>
          </a:bodyPr>
          <a:lstStyle/>
          <a:p>
            <a:r>
              <a:rPr lang="en-GB" b="1">
                <a:solidFill>
                  <a:schemeClr val="accent1"/>
                </a:solidFill>
                <a:latin typeface="+mj-lt"/>
              </a:rPr>
              <a:t>Legal</a:t>
            </a:r>
          </a:p>
        </p:txBody>
      </p:sp>
      <p:cxnSp>
        <p:nvCxnSpPr>
          <p:cNvPr id="27" name="Straight Connector 26">
            <a:extLst>
              <a:ext uri="{FF2B5EF4-FFF2-40B4-BE49-F238E27FC236}">
                <a16:creationId xmlns:a16="http://schemas.microsoft.com/office/drawing/2014/main" id="{1C1D9260-7E27-ACB0-D409-C5284FEA710B}"/>
              </a:ext>
            </a:extLst>
          </p:cNvPr>
          <p:cNvCxnSpPr/>
          <p:nvPr/>
        </p:nvCxnSpPr>
        <p:spPr>
          <a:xfrm>
            <a:off x="3962411" y="5757043"/>
            <a:ext cx="2394857"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CA2131A0-79A0-8DE5-0011-BA1CFBFC9436}"/>
              </a:ext>
            </a:extLst>
          </p:cNvPr>
          <p:cNvSpPr txBox="1"/>
          <p:nvPr/>
        </p:nvSpPr>
        <p:spPr>
          <a:xfrm>
            <a:off x="237308" y="4529725"/>
            <a:ext cx="3207415" cy="1954381"/>
          </a:xfrm>
          <a:prstGeom prst="rect">
            <a:avLst/>
          </a:prstGeom>
          <a:noFill/>
        </p:spPr>
        <p:txBody>
          <a:bodyPr wrap="square" rtlCol="0">
            <a:spAutoFit/>
          </a:bodyPr>
          <a:lstStyle/>
          <a:p>
            <a:r>
              <a:rPr lang="en-GB" sz="1100" err="1"/>
              <a:t>Raaj</a:t>
            </a:r>
            <a:r>
              <a:rPr lang="en-GB" sz="1100"/>
              <a:t> is a commercial property solicitor and is the Head of Legal (Property) Distribution, based in our Reading office, advising on property, planning and environmental issues.</a:t>
            </a:r>
            <a:br>
              <a:rPr lang="en-GB" sz="1100"/>
            </a:br>
            <a:br>
              <a:rPr lang="en-GB" sz="1100"/>
            </a:br>
            <a:r>
              <a:rPr lang="en-GB" sz="1100" err="1"/>
              <a:t>Raaj</a:t>
            </a:r>
            <a:r>
              <a:rPr lang="en-GB" sz="1100"/>
              <a:t> leads a team of 10 lawyers based across Reading, Perth, Glasgow and Inverness. His team spend most of their time working on real estate transactions for SEPD / SHEPD. Between the in-house team and the external panel firms, </a:t>
            </a:r>
            <a:r>
              <a:rPr lang="en-GB" sz="1100" err="1"/>
              <a:t>Raaj</a:t>
            </a:r>
            <a:r>
              <a:rPr lang="en-GB" sz="1100"/>
              <a:t> steers c.3,000 live transactions</a:t>
            </a:r>
          </a:p>
        </p:txBody>
      </p:sp>
      <p:sp>
        <p:nvSpPr>
          <p:cNvPr id="3" name="TextBox 2">
            <a:extLst>
              <a:ext uri="{FF2B5EF4-FFF2-40B4-BE49-F238E27FC236}">
                <a16:creationId xmlns:a16="http://schemas.microsoft.com/office/drawing/2014/main" id="{713C7D55-3FFE-EBB8-626D-B21F49A38546}"/>
              </a:ext>
            </a:extLst>
          </p:cNvPr>
          <p:cNvSpPr txBox="1"/>
          <p:nvPr/>
        </p:nvSpPr>
        <p:spPr>
          <a:xfrm>
            <a:off x="5207039" y="4715978"/>
            <a:ext cx="1159420" cy="338554"/>
          </a:xfrm>
          <a:prstGeom prst="rect">
            <a:avLst/>
          </a:prstGeom>
          <a:noFill/>
        </p:spPr>
        <p:txBody>
          <a:bodyPr wrap="none" rtlCol="0">
            <a:spAutoFit/>
          </a:bodyPr>
          <a:lstStyle/>
          <a:p>
            <a:r>
              <a:rPr lang="en-GB" sz="1600" b="1" dirty="0"/>
              <a:t>Raaj Bains</a:t>
            </a:r>
          </a:p>
        </p:txBody>
      </p:sp>
      <p:sp>
        <p:nvSpPr>
          <p:cNvPr id="7" name="TextBox 6">
            <a:extLst>
              <a:ext uri="{FF2B5EF4-FFF2-40B4-BE49-F238E27FC236}">
                <a16:creationId xmlns:a16="http://schemas.microsoft.com/office/drawing/2014/main" id="{42A8645E-EA5E-E8FC-79E3-AF5CD3A039A0}"/>
              </a:ext>
            </a:extLst>
          </p:cNvPr>
          <p:cNvSpPr txBox="1"/>
          <p:nvPr/>
        </p:nvSpPr>
        <p:spPr>
          <a:xfrm>
            <a:off x="5207039" y="4964417"/>
            <a:ext cx="2373575" cy="276999"/>
          </a:xfrm>
          <a:prstGeom prst="rect">
            <a:avLst/>
          </a:prstGeom>
          <a:noFill/>
        </p:spPr>
        <p:txBody>
          <a:bodyPr wrap="square" rtlCol="0">
            <a:spAutoFit/>
          </a:bodyPr>
          <a:lstStyle/>
          <a:p>
            <a:r>
              <a:rPr lang="en-GB" sz="1200" b="1"/>
              <a:t>Head of Legal</a:t>
            </a:r>
          </a:p>
        </p:txBody>
      </p:sp>
      <p:sp>
        <p:nvSpPr>
          <p:cNvPr id="8" name="TextBox 7">
            <a:extLst>
              <a:ext uri="{FF2B5EF4-FFF2-40B4-BE49-F238E27FC236}">
                <a16:creationId xmlns:a16="http://schemas.microsoft.com/office/drawing/2014/main" id="{6DAE9546-23BB-9E57-1D93-8CEE4824DC2B}"/>
              </a:ext>
            </a:extLst>
          </p:cNvPr>
          <p:cNvSpPr txBox="1"/>
          <p:nvPr/>
        </p:nvSpPr>
        <p:spPr>
          <a:xfrm>
            <a:off x="5203994" y="5295517"/>
            <a:ext cx="1967368" cy="276999"/>
          </a:xfrm>
          <a:prstGeom prst="rect">
            <a:avLst/>
          </a:prstGeom>
          <a:noFill/>
        </p:spPr>
        <p:txBody>
          <a:bodyPr wrap="square" rtlCol="0">
            <a:spAutoFit/>
          </a:bodyPr>
          <a:lstStyle/>
          <a:p>
            <a:r>
              <a:rPr lang="en-GB" sz="1200">
                <a:solidFill>
                  <a:schemeClr val="accent1">
                    <a:lumMod val="75000"/>
                  </a:schemeClr>
                </a:solidFill>
              </a:rPr>
              <a:t>raaj.bains@sse.com</a:t>
            </a:r>
          </a:p>
        </p:txBody>
      </p:sp>
      <p:sp>
        <p:nvSpPr>
          <p:cNvPr id="9" name="TextBox 8">
            <a:extLst>
              <a:ext uri="{FF2B5EF4-FFF2-40B4-BE49-F238E27FC236}">
                <a16:creationId xmlns:a16="http://schemas.microsoft.com/office/drawing/2014/main" id="{647B74F5-7C63-DC42-066C-F487CC457733}"/>
              </a:ext>
            </a:extLst>
          </p:cNvPr>
          <p:cNvSpPr txBox="1"/>
          <p:nvPr/>
        </p:nvSpPr>
        <p:spPr>
          <a:xfrm>
            <a:off x="5203994" y="5472030"/>
            <a:ext cx="1967368" cy="276999"/>
          </a:xfrm>
          <a:prstGeom prst="rect">
            <a:avLst/>
          </a:prstGeom>
          <a:noFill/>
        </p:spPr>
        <p:txBody>
          <a:bodyPr wrap="square" rtlCol="0">
            <a:spAutoFit/>
          </a:bodyPr>
          <a:lstStyle/>
          <a:p>
            <a:r>
              <a:rPr lang="en-GB" sz="1200">
                <a:solidFill>
                  <a:schemeClr val="accent1">
                    <a:lumMod val="75000"/>
                  </a:schemeClr>
                </a:solidFill>
              </a:rPr>
              <a:t>07876 837450</a:t>
            </a:r>
          </a:p>
        </p:txBody>
      </p:sp>
      <p:pic>
        <p:nvPicPr>
          <p:cNvPr id="29" name="Picture 28">
            <a:extLst>
              <a:ext uri="{FF2B5EF4-FFF2-40B4-BE49-F238E27FC236}">
                <a16:creationId xmlns:a16="http://schemas.microsoft.com/office/drawing/2014/main" id="{5D03F503-9EFE-30AD-7CAA-0FAE2279C90B}"/>
              </a:ext>
            </a:extLst>
          </p:cNvPr>
          <p:cNvPicPr>
            <a:picLocks noChangeAspect="1"/>
          </p:cNvPicPr>
          <p:nvPr/>
        </p:nvPicPr>
        <p:blipFill>
          <a:blip r:embed="rId3"/>
          <a:srcRect l="3433"/>
          <a:stretch/>
        </p:blipFill>
        <p:spPr>
          <a:xfrm>
            <a:off x="4142887" y="4600219"/>
            <a:ext cx="971347" cy="1101680"/>
          </a:xfrm>
          <a:prstGeom prst="rect">
            <a:avLst/>
          </a:prstGeom>
        </p:spPr>
      </p:pic>
      <p:sp>
        <p:nvSpPr>
          <p:cNvPr id="33" name="TextBox 32">
            <a:extLst>
              <a:ext uri="{FF2B5EF4-FFF2-40B4-BE49-F238E27FC236}">
                <a16:creationId xmlns:a16="http://schemas.microsoft.com/office/drawing/2014/main" id="{48D4F0B3-6BB4-B64B-9351-4D5D050F10A7}"/>
              </a:ext>
            </a:extLst>
          </p:cNvPr>
          <p:cNvSpPr txBox="1"/>
          <p:nvPr/>
        </p:nvSpPr>
        <p:spPr>
          <a:xfrm>
            <a:off x="1358471" y="790916"/>
            <a:ext cx="1219501" cy="338554"/>
          </a:xfrm>
          <a:prstGeom prst="rect">
            <a:avLst/>
          </a:prstGeom>
          <a:noFill/>
        </p:spPr>
        <p:txBody>
          <a:bodyPr wrap="none" rtlCol="0">
            <a:spAutoFit/>
          </a:bodyPr>
          <a:lstStyle/>
          <a:p>
            <a:r>
              <a:rPr lang="en-GB" sz="1600" b="1"/>
              <a:t>Mark Wells</a:t>
            </a:r>
          </a:p>
        </p:txBody>
      </p:sp>
      <p:sp>
        <p:nvSpPr>
          <p:cNvPr id="34" name="TextBox 33">
            <a:extLst>
              <a:ext uri="{FF2B5EF4-FFF2-40B4-BE49-F238E27FC236}">
                <a16:creationId xmlns:a16="http://schemas.microsoft.com/office/drawing/2014/main" id="{BC68B0F3-6C66-2F91-20B6-25553A86B1F8}"/>
              </a:ext>
            </a:extLst>
          </p:cNvPr>
          <p:cNvSpPr txBox="1"/>
          <p:nvPr/>
        </p:nvSpPr>
        <p:spPr>
          <a:xfrm>
            <a:off x="1358472" y="1039355"/>
            <a:ext cx="1967368" cy="461665"/>
          </a:xfrm>
          <a:prstGeom prst="rect">
            <a:avLst/>
          </a:prstGeom>
          <a:noFill/>
        </p:spPr>
        <p:txBody>
          <a:bodyPr wrap="square" rtlCol="0">
            <a:spAutoFit/>
          </a:bodyPr>
          <a:lstStyle/>
          <a:p>
            <a:r>
              <a:rPr lang="en-GB" sz="1200" b="1"/>
              <a:t>Performance Manager - North</a:t>
            </a:r>
          </a:p>
        </p:txBody>
      </p:sp>
      <p:sp>
        <p:nvSpPr>
          <p:cNvPr id="35" name="TextBox 34">
            <a:extLst>
              <a:ext uri="{FF2B5EF4-FFF2-40B4-BE49-F238E27FC236}">
                <a16:creationId xmlns:a16="http://schemas.microsoft.com/office/drawing/2014/main" id="{CAB107C4-E9FF-CC01-2AAA-4CEC5B9F1B08}"/>
              </a:ext>
            </a:extLst>
          </p:cNvPr>
          <p:cNvSpPr txBox="1"/>
          <p:nvPr/>
        </p:nvSpPr>
        <p:spPr>
          <a:xfrm>
            <a:off x="1355426" y="1546968"/>
            <a:ext cx="1967368" cy="276999"/>
          </a:xfrm>
          <a:prstGeom prst="rect">
            <a:avLst/>
          </a:prstGeom>
          <a:noFill/>
        </p:spPr>
        <p:txBody>
          <a:bodyPr wrap="square" rtlCol="0">
            <a:spAutoFit/>
          </a:bodyPr>
          <a:lstStyle/>
          <a:p>
            <a:r>
              <a:rPr lang="en-GB" sz="1200">
                <a:solidFill>
                  <a:schemeClr val="accent1">
                    <a:lumMod val="75000"/>
                  </a:schemeClr>
                </a:solidFill>
              </a:rPr>
              <a:t>07920 237540</a:t>
            </a:r>
          </a:p>
        </p:txBody>
      </p:sp>
      <p:sp>
        <p:nvSpPr>
          <p:cNvPr id="36" name="TextBox 35">
            <a:extLst>
              <a:ext uri="{FF2B5EF4-FFF2-40B4-BE49-F238E27FC236}">
                <a16:creationId xmlns:a16="http://schemas.microsoft.com/office/drawing/2014/main" id="{BD3AB0F4-AF89-530D-6DEA-BF699BFB6ECB}"/>
              </a:ext>
            </a:extLst>
          </p:cNvPr>
          <p:cNvSpPr txBox="1"/>
          <p:nvPr/>
        </p:nvSpPr>
        <p:spPr>
          <a:xfrm>
            <a:off x="1355426" y="1377283"/>
            <a:ext cx="1967368" cy="276999"/>
          </a:xfrm>
          <a:prstGeom prst="rect">
            <a:avLst/>
          </a:prstGeom>
          <a:noFill/>
        </p:spPr>
        <p:txBody>
          <a:bodyPr wrap="square" rtlCol="0">
            <a:spAutoFit/>
          </a:bodyPr>
          <a:lstStyle/>
          <a:p>
            <a:r>
              <a:rPr lang="en-GB" sz="1200">
                <a:solidFill>
                  <a:schemeClr val="accent1">
                    <a:lumMod val="75000"/>
                  </a:schemeClr>
                </a:solidFill>
              </a:rPr>
              <a:t>mark.wells@sse.com</a:t>
            </a:r>
          </a:p>
        </p:txBody>
      </p:sp>
      <p:pic>
        <p:nvPicPr>
          <p:cNvPr id="38" name="Picture 37">
            <a:extLst>
              <a:ext uri="{FF2B5EF4-FFF2-40B4-BE49-F238E27FC236}">
                <a16:creationId xmlns:a16="http://schemas.microsoft.com/office/drawing/2014/main" id="{F7E42B48-DEB0-2928-CC17-725564812C4E}"/>
              </a:ext>
            </a:extLst>
          </p:cNvPr>
          <p:cNvPicPr>
            <a:picLocks noChangeAspect="1"/>
          </p:cNvPicPr>
          <p:nvPr/>
        </p:nvPicPr>
        <p:blipFill>
          <a:blip r:embed="rId4"/>
          <a:stretch>
            <a:fillRect/>
          </a:stretch>
        </p:blipFill>
        <p:spPr>
          <a:xfrm>
            <a:off x="413268" y="713796"/>
            <a:ext cx="917533" cy="1055162"/>
          </a:xfrm>
          <a:prstGeom prst="rect">
            <a:avLst/>
          </a:prstGeom>
        </p:spPr>
      </p:pic>
      <p:sp>
        <p:nvSpPr>
          <p:cNvPr id="39" name="TextBox 38">
            <a:extLst>
              <a:ext uri="{FF2B5EF4-FFF2-40B4-BE49-F238E27FC236}">
                <a16:creationId xmlns:a16="http://schemas.microsoft.com/office/drawing/2014/main" id="{17A6A93C-6EB3-1DEE-8EAA-0DE1078B1CCB}"/>
              </a:ext>
            </a:extLst>
          </p:cNvPr>
          <p:cNvSpPr txBox="1"/>
          <p:nvPr/>
        </p:nvSpPr>
        <p:spPr>
          <a:xfrm>
            <a:off x="4873881" y="763724"/>
            <a:ext cx="1621085" cy="338554"/>
          </a:xfrm>
          <a:prstGeom prst="rect">
            <a:avLst/>
          </a:prstGeom>
          <a:noFill/>
        </p:spPr>
        <p:txBody>
          <a:bodyPr wrap="none" rtlCol="0">
            <a:spAutoFit/>
          </a:bodyPr>
          <a:lstStyle/>
          <a:p>
            <a:r>
              <a:rPr lang="en-GB" sz="1600" b="1"/>
              <a:t>Lorraine Barber</a:t>
            </a:r>
          </a:p>
        </p:txBody>
      </p:sp>
      <p:sp>
        <p:nvSpPr>
          <p:cNvPr id="40" name="TextBox 39">
            <a:extLst>
              <a:ext uri="{FF2B5EF4-FFF2-40B4-BE49-F238E27FC236}">
                <a16:creationId xmlns:a16="http://schemas.microsoft.com/office/drawing/2014/main" id="{15811E44-9184-469B-CC22-938F3DB3979A}"/>
              </a:ext>
            </a:extLst>
          </p:cNvPr>
          <p:cNvSpPr txBox="1"/>
          <p:nvPr/>
        </p:nvSpPr>
        <p:spPr>
          <a:xfrm>
            <a:off x="4873882" y="1012163"/>
            <a:ext cx="1967368" cy="461665"/>
          </a:xfrm>
          <a:prstGeom prst="rect">
            <a:avLst/>
          </a:prstGeom>
          <a:noFill/>
        </p:spPr>
        <p:txBody>
          <a:bodyPr wrap="square" rtlCol="0">
            <a:spAutoFit/>
          </a:bodyPr>
          <a:lstStyle/>
          <a:p>
            <a:r>
              <a:rPr lang="en-GB" sz="1200" b="1"/>
              <a:t>Performance Manager - South</a:t>
            </a:r>
          </a:p>
        </p:txBody>
      </p:sp>
      <p:sp>
        <p:nvSpPr>
          <p:cNvPr id="41" name="TextBox 40">
            <a:extLst>
              <a:ext uri="{FF2B5EF4-FFF2-40B4-BE49-F238E27FC236}">
                <a16:creationId xmlns:a16="http://schemas.microsoft.com/office/drawing/2014/main" id="{4777D0D7-E1C0-5312-5B1A-BA9825FC4B61}"/>
              </a:ext>
            </a:extLst>
          </p:cNvPr>
          <p:cNvSpPr txBox="1"/>
          <p:nvPr/>
        </p:nvSpPr>
        <p:spPr>
          <a:xfrm>
            <a:off x="4870836" y="1519776"/>
            <a:ext cx="1967368" cy="276999"/>
          </a:xfrm>
          <a:prstGeom prst="rect">
            <a:avLst/>
          </a:prstGeom>
          <a:noFill/>
        </p:spPr>
        <p:txBody>
          <a:bodyPr wrap="square" rtlCol="0">
            <a:spAutoFit/>
          </a:bodyPr>
          <a:lstStyle/>
          <a:p>
            <a:r>
              <a:rPr lang="en-GB" sz="1200">
                <a:solidFill>
                  <a:schemeClr val="accent1">
                    <a:lumMod val="75000"/>
                  </a:schemeClr>
                </a:solidFill>
              </a:rPr>
              <a:t>07990 424985</a:t>
            </a:r>
          </a:p>
        </p:txBody>
      </p:sp>
      <p:sp>
        <p:nvSpPr>
          <p:cNvPr id="42" name="TextBox 41">
            <a:extLst>
              <a:ext uri="{FF2B5EF4-FFF2-40B4-BE49-F238E27FC236}">
                <a16:creationId xmlns:a16="http://schemas.microsoft.com/office/drawing/2014/main" id="{D967500A-30E3-6433-DF76-5BADAF0FEB0D}"/>
              </a:ext>
            </a:extLst>
          </p:cNvPr>
          <p:cNvSpPr txBox="1"/>
          <p:nvPr/>
        </p:nvSpPr>
        <p:spPr>
          <a:xfrm>
            <a:off x="4870836" y="1350091"/>
            <a:ext cx="1967368" cy="276999"/>
          </a:xfrm>
          <a:prstGeom prst="rect">
            <a:avLst/>
          </a:prstGeom>
          <a:noFill/>
        </p:spPr>
        <p:txBody>
          <a:bodyPr wrap="square" rtlCol="0">
            <a:spAutoFit/>
          </a:bodyPr>
          <a:lstStyle/>
          <a:p>
            <a:r>
              <a:rPr lang="en-GB" sz="1200">
                <a:solidFill>
                  <a:schemeClr val="accent1">
                    <a:lumMod val="75000"/>
                  </a:schemeClr>
                </a:solidFill>
              </a:rPr>
              <a:t>lorraine.barber@sse.com</a:t>
            </a:r>
          </a:p>
        </p:txBody>
      </p:sp>
      <p:pic>
        <p:nvPicPr>
          <p:cNvPr id="44" name="Picture 43">
            <a:extLst>
              <a:ext uri="{FF2B5EF4-FFF2-40B4-BE49-F238E27FC236}">
                <a16:creationId xmlns:a16="http://schemas.microsoft.com/office/drawing/2014/main" id="{2DF41DD5-0E96-3E5F-CF93-8EB3EC25A550}"/>
              </a:ext>
            </a:extLst>
          </p:cNvPr>
          <p:cNvPicPr>
            <a:picLocks noChangeAspect="1"/>
          </p:cNvPicPr>
          <p:nvPr/>
        </p:nvPicPr>
        <p:blipFill>
          <a:blip r:embed="rId5"/>
          <a:stretch>
            <a:fillRect/>
          </a:stretch>
        </p:blipFill>
        <p:spPr>
          <a:xfrm>
            <a:off x="3882120" y="741687"/>
            <a:ext cx="913070" cy="1027203"/>
          </a:xfrm>
          <a:prstGeom prst="rect">
            <a:avLst/>
          </a:prstGeom>
        </p:spPr>
      </p:pic>
      <p:cxnSp>
        <p:nvCxnSpPr>
          <p:cNvPr id="50" name="Straight Connector 49">
            <a:extLst>
              <a:ext uri="{FF2B5EF4-FFF2-40B4-BE49-F238E27FC236}">
                <a16:creationId xmlns:a16="http://schemas.microsoft.com/office/drawing/2014/main" id="{6CDD97D1-4006-378B-34D4-AC32A4028301}"/>
              </a:ext>
            </a:extLst>
          </p:cNvPr>
          <p:cNvCxnSpPr>
            <a:cxnSpLocks/>
          </p:cNvCxnSpPr>
          <p:nvPr/>
        </p:nvCxnSpPr>
        <p:spPr>
          <a:xfrm>
            <a:off x="346359" y="2977562"/>
            <a:ext cx="2811758"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6ECA0362-4EB4-564B-7B4B-7CAF3CFFDE26}"/>
              </a:ext>
            </a:extLst>
          </p:cNvPr>
          <p:cNvCxnSpPr>
            <a:cxnSpLocks/>
          </p:cNvCxnSpPr>
          <p:nvPr/>
        </p:nvCxnSpPr>
        <p:spPr>
          <a:xfrm>
            <a:off x="3822852" y="2977562"/>
            <a:ext cx="2776965"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A2786FD5-48C8-6DC5-4E5F-6FC37BF14A1D}"/>
              </a:ext>
            </a:extLst>
          </p:cNvPr>
          <p:cNvSpPr txBox="1"/>
          <p:nvPr/>
        </p:nvSpPr>
        <p:spPr>
          <a:xfrm>
            <a:off x="1358998" y="1897244"/>
            <a:ext cx="1345240" cy="338554"/>
          </a:xfrm>
          <a:prstGeom prst="rect">
            <a:avLst/>
          </a:prstGeom>
          <a:noFill/>
        </p:spPr>
        <p:txBody>
          <a:bodyPr wrap="none" rtlCol="0">
            <a:spAutoFit/>
          </a:bodyPr>
          <a:lstStyle/>
          <a:p>
            <a:r>
              <a:rPr lang="en-GB" sz="1600" b="1"/>
              <a:t>Aimee Wiles</a:t>
            </a:r>
          </a:p>
        </p:txBody>
      </p:sp>
      <p:sp>
        <p:nvSpPr>
          <p:cNvPr id="53" name="TextBox 52">
            <a:extLst>
              <a:ext uri="{FF2B5EF4-FFF2-40B4-BE49-F238E27FC236}">
                <a16:creationId xmlns:a16="http://schemas.microsoft.com/office/drawing/2014/main" id="{FEE147BB-A01B-A8D1-815B-F9C95EEC8C45}"/>
              </a:ext>
            </a:extLst>
          </p:cNvPr>
          <p:cNvSpPr txBox="1"/>
          <p:nvPr/>
        </p:nvSpPr>
        <p:spPr>
          <a:xfrm>
            <a:off x="1358999" y="2145683"/>
            <a:ext cx="1967368" cy="461665"/>
          </a:xfrm>
          <a:prstGeom prst="rect">
            <a:avLst/>
          </a:prstGeom>
          <a:noFill/>
        </p:spPr>
        <p:txBody>
          <a:bodyPr wrap="square" rtlCol="0">
            <a:spAutoFit/>
          </a:bodyPr>
          <a:lstStyle/>
          <a:p>
            <a:r>
              <a:rPr lang="en-GB" sz="1200" b="1"/>
              <a:t>Performance Manager – GE and Social Media</a:t>
            </a:r>
          </a:p>
        </p:txBody>
      </p:sp>
      <p:sp>
        <p:nvSpPr>
          <p:cNvPr id="54" name="TextBox 53">
            <a:extLst>
              <a:ext uri="{FF2B5EF4-FFF2-40B4-BE49-F238E27FC236}">
                <a16:creationId xmlns:a16="http://schemas.microsoft.com/office/drawing/2014/main" id="{2FFB1C43-1D79-46C6-8082-EE007975AE1C}"/>
              </a:ext>
            </a:extLst>
          </p:cNvPr>
          <p:cNvSpPr txBox="1"/>
          <p:nvPr/>
        </p:nvSpPr>
        <p:spPr>
          <a:xfrm>
            <a:off x="1355953" y="2653296"/>
            <a:ext cx="1967368" cy="276999"/>
          </a:xfrm>
          <a:prstGeom prst="rect">
            <a:avLst/>
          </a:prstGeom>
          <a:noFill/>
        </p:spPr>
        <p:txBody>
          <a:bodyPr wrap="square" rtlCol="0">
            <a:spAutoFit/>
          </a:bodyPr>
          <a:lstStyle/>
          <a:p>
            <a:r>
              <a:rPr lang="en-GB" sz="1200">
                <a:solidFill>
                  <a:schemeClr val="accent1">
                    <a:lumMod val="75000"/>
                  </a:schemeClr>
                </a:solidFill>
              </a:rPr>
              <a:t>07496 869728</a:t>
            </a:r>
          </a:p>
        </p:txBody>
      </p:sp>
      <p:sp>
        <p:nvSpPr>
          <p:cNvPr id="55" name="TextBox 54">
            <a:extLst>
              <a:ext uri="{FF2B5EF4-FFF2-40B4-BE49-F238E27FC236}">
                <a16:creationId xmlns:a16="http://schemas.microsoft.com/office/drawing/2014/main" id="{EF15302F-A4E7-7224-49F6-34040FB4C62D}"/>
              </a:ext>
            </a:extLst>
          </p:cNvPr>
          <p:cNvSpPr txBox="1"/>
          <p:nvPr/>
        </p:nvSpPr>
        <p:spPr>
          <a:xfrm>
            <a:off x="1355953" y="2483611"/>
            <a:ext cx="1967368" cy="276999"/>
          </a:xfrm>
          <a:prstGeom prst="rect">
            <a:avLst/>
          </a:prstGeom>
          <a:noFill/>
        </p:spPr>
        <p:txBody>
          <a:bodyPr wrap="square" rtlCol="0">
            <a:spAutoFit/>
          </a:bodyPr>
          <a:lstStyle/>
          <a:p>
            <a:r>
              <a:rPr lang="en-GB" sz="1200">
                <a:solidFill>
                  <a:schemeClr val="accent1">
                    <a:lumMod val="75000"/>
                  </a:schemeClr>
                </a:solidFill>
              </a:rPr>
              <a:t>aimee.wiles@sse.com</a:t>
            </a:r>
          </a:p>
        </p:txBody>
      </p:sp>
      <p:sp>
        <p:nvSpPr>
          <p:cNvPr id="56" name="TextBox 55">
            <a:extLst>
              <a:ext uri="{FF2B5EF4-FFF2-40B4-BE49-F238E27FC236}">
                <a16:creationId xmlns:a16="http://schemas.microsoft.com/office/drawing/2014/main" id="{A97C56C3-0AD6-3826-CC24-CEE86347638E}"/>
              </a:ext>
            </a:extLst>
          </p:cNvPr>
          <p:cNvSpPr txBox="1"/>
          <p:nvPr/>
        </p:nvSpPr>
        <p:spPr>
          <a:xfrm>
            <a:off x="4870835" y="1877500"/>
            <a:ext cx="1027782" cy="338554"/>
          </a:xfrm>
          <a:prstGeom prst="rect">
            <a:avLst/>
          </a:prstGeom>
          <a:noFill/>
        </p:spPr>
        <p:txBody>
          <a:bodyPr wrap="none" rtlCol="0">
            <a:spAutoFit/>
          </a:bodyPr>
          <a:lstStyle/>
          <a:p>
            <a:r>
              <a:rPr lang="en-GB" sz="1600" b="1"/>
              <a:t>Jade Law</a:t>
            </a:r>
          </a:p>
        </p:txBody>
      </p:sp>
      <p:sp>
        <p:nvSpPr>
          <p:cNvPr id="57" name="TextBox 56">
            <a:extLst>
              <a:ext uri="{FF2B5EF4-FFF2-40B4-BE49-F238E27FC236}">
                <a16:creationId xmlns:a16="http://schemas.microsoft.com/office/drawing/2014/main" id="{A6123725-323B-7E87-41B1-E6CCCA11D8F7}"/>
              </a:ext>
            </a:extLst>
          </p:cNvPr>
          <p:cNvSpPr txBox="1"/>
          <p:nvPr/>
        </p:nvSpPr>
        <p:spPr>
          <a:xfrm>
            <a:off x="4870836" y="2125939"/>
            <a:ext cx="1967368" cy="276999"/>
          </a:xfrm>
          <a:prstGeom prst="rect">
            <a:avLst/>
          </a:prstGeom>
          <a:noFill/>
        </p:spPr>
        <p:txBody>
          <a:bodyPr wrap="square" rtlCol="0">
            <a:spAutoFit/>
          </a:bodyPr>
          <a:lstStyle/>
          <a:p>
            <a:r>
              <a:rPr lang="en-GB" sz="1200" b="1"/>
              <a:t>Complaints Manager</a:t>
            </a:r>
          </a:p>
        </p:txBody>
      </p:sp>
      <p:sp>
        <p:nvSpPr>
          <p:cNvPr id="58" name="TextBox 57">
            <a:extLst>
              <a:ext uri="{FF2B5EF4-FFF2-40B4-BE49-F238E27FC236}">
                <a16:creationId xmlns:a16="http://schemas.microsoft.com/office/drawing/2014/main" id="{964EE55A-8BAA-BB3A-9178-3CCCAC1FBE2C}"/>
              </a:ext>
            </a:extLst>
          </p:cNvPr>
          <p:cNvSpPr txBox="1"/>
          <p:nvPr/>
        </p:nvSpPr>
        <p:spPr>
          <a:xfrm>
            <a:off x="4867790" y="2633552"/>
            <a:ext cx="1967368" cy="276999"/>
          </a:xfrm>
          <a:prstGeom prst="rect">
            <a:avLst/>
          </a:prstGeom>
          <a:noFill/>
        </p:spPr>
        <p:txBody>
          <a:bodyPr wrap="square" rtlCol="0">
            <a:spAutoFit/>
          </a:bodyPr>
          <a:lstStyle/>
          <a:p>
            <a:r>
              <a:rPr lang="en-GB" sz="1200">
                <a:solidFill>
                  <a:schemeClr val="accent1">
                    <a:lumMod val="75000"/>
                  </a:schemeClr>
                </a:solidFill>
              </a:rPr>
              <a:t>07920 167987</a:t>
            </a:r>
          </a:p>
        </p:txBody>
      </p:sp>
      <p:sp>
        <p:nvSpPr>
          <p:cNvPr id="59" name="TextBox 58">
            <a:extLst>
              <a:ext uri="{FF2B5EF4-FFF2-40B4-BE49-F238E27FC236}">
                <a16:creationId xmlns:a16="http://schemas.microsoft.com/office/drawing/2014/main" id="{AF6CA313-BFDF-EB2A-946D-F37634280CBC}"/>
              </a:ext>
            </a:extLst>
          </p:cNvPr>
          <p:cNvSpPr txBox="1"/>
          <p:nvPr/>
        </p:nvSpPr>
        <p:spPr>
          <a:xfrm>
            <a:off x="4867790" y="2463867"/>
            <a:ext cx="1967368" cy="276999"/>
          </a:xfrm>
          <a:prstGeom prst="rect">
            <a:avLst/>
          </a:prstGeom>
          <a:noFill/>
        </p:spPr>
        <p:txBody>
          <a:bodyPr wrap="square" rtlCol="0">
            <a:spAutoFit/>
          </a:bodyPr>
          <a:lstStyle/>
          <a:p>
            <a:r>
              <a:rPr lang="en-GB" sz="1200">
                <a:solidFill>
                  <a:schemeClr val="accent1">
                    <a:lumMod val="75000"/>
                  </a:schemeClr>
                </a:solidFill>
              </a:rPr>
              <a:t>jade.law@sse.com</a:t>
            </a:r>
          </a:p>
        </p:txBody>
      </p:sp>
      <p:sp>
        <p:nvSpPr>
          <p:cNvPr id="60" name="TextBox 59">
            <a:extLst>
              <a:ext uri="{FF2B5EF4-FFF2-40B4-BE49-F238E27FC236}">
                <a16:creationId xmlns:a16="http://schemas.microsoft.com/office/drawing/2014/main" id="{B5226C9C-C699-88D6-38C7-4F7F5356A686}"/>
              </a:ext>
            </a:extLst>
          </p:cNvPr>
          <p:cNvSpPr txBox="1"/>
          <p:nvPr/>
        </p:nvSpPr>
        <p:spPr>
          <a:xfrm>
            <a:off x="3444722" y="3182672"/>
            <a:ext cx="1373902" cy="338554"/>
          </a:xfrm>
          <a:prstGeom prst="rect">
            <a:avLst/>
          </a:prstGeom>
          <a:noFill/>
        </p:spPr>
        <p:txBody>
          <a:bodyPr wrap="none" rtlCol="0">
            <a:spAutoFit/>
          </a:bodyPr>
          <a:lstStyle/>
          <a:p>
            <a:r>
              <a:rPr lang="en-GB" sz="1600" b="1"/>
              <a:t>Louise Jones</a:t>
            </a:r>
          </a:p>
        </p:txBody>
      </p:sp>
      <p:sp>
        <p:nvSpPr>
          <p:cNvPr id="61" name="TextBox 60">
            <a:extLst>
              <a:ext uri="{FF2B5EF4-FFF2-40B4-BE49-F238E27FC236}">
                <a16:creationId xmlns:a16="http://schemas.microsoft.com/office/drawing/2014/main" id="{0E9C6DA7-5CE7-6CFD-3B5C-37BFF83DDF21}"/>
              </a:ext>
            </a:extLst>
          </p:cNvPr>
          <p:cNvSpPr txBox="1"/>
          <p:nvPr/>
        </p:nvSpPr>
        <p:spPr>
          <a:xfrm>
            <a:off x="3444722" y="3431111"/>
            <a:ext cx="2263489" cy="276999"/>
          </a:xfrm>
          <a:prstGeom prst="rect">
            <a:avLst/>
          </a:prstGeom>
          <a:noFill/>
        </p:spPr>
        <p:txBody>
          <a:bodyPr wrap="square" rtlCol="0">
            <a:spAutoFit/>
          </a:bodyPr>
          <a:lstStyle/>
          <a:p>
            <a:r>
              <a:rPr lang="en-GB" sz="1200" b="1"/>
              <a:t>Social Obligations Manager</a:t>
            </a:r>
          </a:p>
        </p:txBody>
      </p:sp>
      <p:sp>
        <p:nvSpPr>
          <p:cNvPr id="63" name="TextBox 62">
            <a:extLst>
              <a:ext uri="{FF2B5EF4-FFF2-40B4-BE49-F238E27FC236}">
                <a16:creationId xmlns:a16="http://schemas.microsoft.com/office/drawing/2014/main" id="{CA682A3D-4EC8-33AD-0EBC-EC2779637735}"/>
              </a:ext>
            </a:extLst>
          </p:cNvPr>
          <p:cNvSpPr txBox="1"/>
          <p:nvPr/>
        </p:nvSpPr>
        <p:spPr>
          <a:xfrm>
            <a:off x="3441677" y="3769039"/>
            <a:ext cx="1967368" cy="276999"/>
          </a:xfrm>
          <a:prstGeom prst="rect">
            <a:avLst/>
          </a:prstGeom>
          <a:noFill/>
        </p:spPr>
        <p:txBody>
          <a:bodyPr wrap="square" rtlCol="0">
            <a:spAutoFit/>
          </a:bodyPr>
          <a:lstStyle/>
          <a:p>
            <a:r>
              <a:rPr lang="en-GB" sz="1200">
                <a:solidFill>
                  <a:schemeClr val="accent1">
                    <a:lumMod val="75000"/>
                  </a:schemeClr>
                </a:solidFill>
              </a:rPr>
              <a:t>louise.jones@sse.com</a:t>
            </a:r>
          </a:p>
        </p:txBody>
      </p:sp>
      <p:pic>
        <p:nvPicPr>
          <p:cNvPr id="65" name="Picture 64">
            <a:extLst>
              <a:ext uri="{FF2B5EF4-FFF2-40B4-BE49-F238E27FC236}">
                <a16:creationId xmlns:a16="http://schemas.microsoft.com/office/drawing/2014/main" id="{977F5765-12FB-5B06-4B1D-407089783A85}"/>
              </a:ext>
            </a:extLst>
          </p:cNvPr>
          <p:cNvPicPr>
            <a:picLocks noChangeAspect="1"/>
          </p:cNvPicPr>
          <p:nvPr/>
        </p:nvPicPr>
        <p:blipFill>
          <a:blip r:embed="rId6"/>
          <a:stretch>
            <a:fillRect/>
          </a:stretch>
        </p:blipFill>
        <p:spPr>
          <a:xfrm>
            <a:off x="410832" y="1877500"/>
            <a:ext cx="927927" cy="1036185"/>
          </a:xfrm>
          <a:prstGeom prst="rect">
            <a:avLst/>
          </a:prstGeom>
        </p:spPr>
      </p:pic>
      <p:pic>
        <p:nvPicPr>
          <p:cNvPr id="67" name="Picture 66">
            <a:extLst>
              <a:ext uri="{FF2B5EF4-FFF2-40B4-BE49-F238E27FC236}">
                <a16:creationId xmlns:a16="http://schemas.microsoft.com/office/drawing/2014/main" id="{FDC43AB7-11CC-064B-6DF8-D6DABAF8F939}"/>
              </a:ext>
            </a:extLst>
          </p:cNvPr>
          <p:cNvPicPr>
            <a:picLocks noChangeAspect="1"/>
          </p:cNvPicPr>
          <p:nvPr/>
        </p:nvPicPr>
        <p:blipFill>
          <a:blip r:embed="rId7"/>
          <a:stretch>
            <a:fillRect/>
          </a:stretch>
        </p:blipFill>
        <p:spPr>
          <a:xfrm>
            <a:off x="3856914" y="1889639"/>
            <a:ext cx="896332" cy="1040656"/>
          </a:xfrm>
          <a:prstGeom prst="rect">
            <a:avLst/>
          </a:prstGeom>
        </p:spPr>
      </p:pic>
      <p:pic>
        <p:nvPicPr>
          <p:cNvPr id="69" name="Picture 68">
            <a:extLst>
              <a:ext uri="{FF2B5EF4-FFF2-40B4-BE49-F238E27FC236}">
                <a16:creationId xmlns:a16="http://schemas.microsoft.com/office/drawing/2014/main" id="{366C7926-095D-C002-FE08-FBF4B046692A}"/>
              </a:ext>
            </a:extLst>
          </p:cNvPr>
          <p:cNvPicPr>
            <a:picLocks noChangeAspect="1"/>
          </p:cNvPicPr>
          <p:nvPr/>
        </p:nvPicPr>
        <p:blipFill>
          <a:blip r:embed="rId8"/>
          <a:stretch>
            <a:fillRect/>
          </a:stretch>
        </p:blipFill>
        <p:spPr>
          <a:xfrm>
            <a:off x="2577972" y="3109921"/>
            <a:ext cx="915193" cy="1039286"/>
          </a:xfrm>
          <a:prstGeom prst="rect">
            <a:avLst/>
          </a:prstGeom>
        </p:spPr>
      </p:pic>
    </p:spTree>
    <p:extLst>
      <p:ext uri="{BB962C8B-B14F-4D97-AF65-F5344CB8AC3E}">
        <p14:creationId xmlns:p14="http://schemas.microsoft.com/office/powerpoint/2010/main" val="1673621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BE146-5B3D-26B2-C8E0-1E566581959F}"/>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D2E065-F0E3-94E1-2E59-5929B40059CF}"/>
              </a:ext>
            </a:extLst>
          </p:cNvPr>
          <p:cNvSpPr>
            <a:spLocks noGrp="1"/>
          </p:cNvSpPr>
          <p:nvPr>
            <p:ph type="sldNum" sz="quarter" idx="12"/>
          </p:nvPr>
        </p:nvSpPr>
        <p:spPr>
          <a:xfrm>
            <a:off x="-2276475" y="6356350"/>
            <a:ext cx="2743200" cy="365125"/>
          </a:xfrm>
        </p:spPr>
        <p:txBody>
          <a:bodyPr/>
          <a:lstStyle/>
          <a:p>
            <a:fld id="{F4BD0E93-1066-4646-AD4C-8C9E524FF531}" type="slidenum">
              <a:rPr lang="en-GB" smtClean="0"/>
              <a:t>22</a:t>
            </a:fld>
            <a:endParaRPr lang="en-GB"/>
          </a:p>
        </p:txBody>
      </p:sp>
      <p:sp>
        <p:nvSpPr>
          <p:cNvPr id="13" name="TextBox 12">
            <a:extLst>
              <a:ext uri="{FF2B5EF4-FFF2-40B4-BE49-F238E27FC236}">
                <a16:creationId xmlns:a16="http://schemas.microsoft.com/office/drawing/2014/main" id="{4BE172B6-E89D-A0C2-989A-074AED4601E5}"/>
              </a:ext>
            </a:extLst>
          </p:cNvPr>
          <p:cNvSpPr txBox="1"/>
          <p:nvPr/>
        </p:nvSpPr>
        <p:spPr>
          <a:xfrm>
            <a:off x="114929" y="83303"/>
            <a:ext cx="7232468" cy="523220"/>
          </a:xfrm>
          <a:prstGeom prst="rect">
            <a:avLst/>
          </a:prstGeom>
          <a:noFill/>
        </p:spPr>
        <p:txBody>
          <a:bodyPr wrap="square">
            <a:spAutoFit/>
          </a:bodyPr>
          <a:lstStyle/>
          <a:p>
            <a:r>
              <a:rPr lang="en-GB" sz="2800" b="1" dirty="0">
                <a:solidFill>
                  <a:schemeClr val="accent1"/>
                </a:solidFill>
                <a:latin typeface="+mj-lt"/>
              </a:rPr>
              <a:t>Escalation Route for South (SEPD)</a:t>
            </a:r>
          </a:p>
        </p:txBody>
      </p:sp>
      <p:sp>
        <p:nvSpPr>
          <p:cNvPr id="30" name="TextBox 29">
            <a:extLst>
              <a:ext uri="{FF2B5EF4-FFF2-40B4-BE49-F238E27FC236}">
                <a16:creationId xmlns:a16="http://schemas.microsoft.com/office/drawing/2014/main" id="{64367AA7-8B86-48E9-3CF2-56FEADB90728}"/>
              </a:ext>
            </a:extLst>
          </p:cNvPr>
          <p:cNvSpPr txBox="1"/>
          <p:nvPr/>
        </p:nvSpPr>
        <p:spPr>
          <a:xfrm>
            <a:off x="7407339" y="1302827"/>
            <a:ext cx="8463062" cy="338554"/>
          </a:xfrm>
          <a:prstGeom prst="rect">
            <a:avLst/>
          </a:prstGeom>
          <a:noFill/>
        </p:spPr>
        <p:txBody>
          <a:bodyPr wrap="square">
            <a:spAutoFit/>
          </a:bodyPr>
          <a:lstStyle/>
          <a:p>
            <a:r>
              <a:rPr lang="en-GB" sz="1600" b="1">
                <a:solidFill>
                  <a:schemeClr val="bg1"/>
                </a:solidFill>
              </a:rPr>
              <a:t>Responsible for   </a:t>
            </a:r>
          </a:p>
        </p:txBody>
      </p:sp>
      <p:sp>
        <p:nvSpPr>
          <p:cNvPr id="3" name="TextBox 2">
            <a:extLst>
              <a:ext uri="{FF2B5EF4-FFF2-40B4-BE49-F238E27FC236}">
                <a16:creationId xmlns:a16="http://schemas.microsoft.com/office/drawing/2014/main" id="{9319C30F-658E-B6EF-3242-E5E855BF4060}"/>
              </a:ext>
            </a:extLst>
          </p:cNvPr>
          <p:cNvSpPr txBox="1"/>
          <p:nvPr/>
        </p:nvSpPr>
        <p:spPr>
          <a:xfrm>
            <a:off x="106841" y="1543012"/>
            <a:ext cx="11495656" cy="307777"/>
          </a:xfrm>
          <a:prstGeom prst="rect">
            <a:avLst/>
          </a:prstGeom>
          <a:noFill/>
        </p:spPr>
        <p:txBody>
          <a:bodyPr wrap="square" rtlCol="0">
            <a:spAutoFit/>
          </a:bodyPr>
          <a:lstStyle/>
          <a:p>
            <a:r>
              <a:rPr lang="en-GB" sz="1400" dirty="0"/>
              <a:t>Our networks business is split into four regions, each with a dedicated leadership team; Ridgeway, Wessex, Thames Valley and Southeast.</a:t>
            </a:r>
            <a:endParaRPr lang="en-GB" sz="1400" dirty="0">
              <a:solidFill>
                <a:schemeClr val="accent1"/>
              </a:solidFill>
              <a:latin typeface="+mj-lt"/>
            </a:endParaRPr>
          </a:p>
        </p:txBody>
      </p:sp>
      <p:sp>
        <p:nvSpPr>
          <p:cNvPr id="7" name="TextBox 6">
            <a:extLst>
              <a:ext uri="{FF2B5EF4-FFF2-40B4-BE49-F238E27FC236}">
                <a16:creationId xmlns:a16="http://schemas.microsoft.com/office/drawing/2014/main" id="{D42D5D92-DFE5-5A2C-7954-680254431967}"/>
              </a:ext>
            </a:extLst>
          </p:cNvPr>
          <p:cNvSpPr txBox="1"/>
          <p:nvPr/>
        </p:nvSpPr>
        <p:spPr>
          <a:xfrm>
            <a:off x="114929" y="575515"/>
            <a:ext cx="5858692" cy="954107"/>
          </a:xfrm>
          <a:prstGeom prst="rect">
            <a:avLst/>
          </a:prstGeom>
          <a:noFill/>
        </p:spPr>
        <p:txBody>
          <a:bodyPr wrap="square" rtlCol="0">
            <a:spAutoFit/>
          </a:bodyPr>
          <a:lstStyle/>
          <a:p>
            <a:r>
              <a:rPr lang="en-GB" sz="1400" dirty="0"/>
              <a:t>The end-to-end connections customer journey is the sole responsibility of the Customer Service Directorate. This change, brought about in 2023, provides our customers and stakeholders visibility of staff responsibility and accountability throughout the journey, from application to delivery.</a:t>
            </a:r>
          </a:p>
        </p:txBody>
      </p:sp>
      <p:pic>
        <p:nvPicPr>
          <p:cNvPr id="8" name="Picture 7">
            <a:extLst>
              <a:ext uri="{FF2B5EF4-FFF2-40B4-BE49-F238E27FC236}">
                <a16:creationId xmlns:a16="http://schemas.microsoft.com/office/drawing/2014/main" id="{581234CB-22CD-880B-C15C-2211A5E83003}"/>
              </a:ext>
            </a:extLst>
          </p:cNvPr>
          <p:cNvPicPr>
            <a:picLocks noChangeAspect="1"/>
          </p:cNvPicPr>
          <p:nvPr/>
        </p:nvPicPr>
        <p:blipFill>
          <a:blip r:embed="rId3"/>
          <a:stretch>
            <a:fillRect/>
          </a:stretch>
        </p:blipFill>
        <p:spPr>
          <a:xfrm>
            <a:off x="4517923" y="2184102"/>
            <a:ext cx="1190791" cy="1343212"/>
          </a:xfrm>
          <a:prstGeom prst="round2DiagRect">
            <a:avLst/>
          </a:prstGeom>
        </p:spPr>
      </p:pic>
      <p:sp>
        <p:nvSpPr>
          <p:cNvPr id="11" name="TextBox 10">
            <a:extLst>
              <a:ext uri="{FF2B5EF4-FFF2-40B4-BE49-F238E27FC236}">
                <a16:creationId xmlns:a16="http://schemas.microsoft.com/office/drawing/2014/main" id="{451419CB-4BD1-0B69-C909-2D1F4DB02BC8}"/>
              </a:ext>
            </a:extLst>
          </p:cNvPr>
          <p:cNvSpPr txBox="1"/>
          <p:nvPr/>
        </p:nvSpPr>
        <p:spPr>
          <a:xfrm>
            <a:off x="5857714" y="2201884"/>
            <a:ext cx="1433598" cy="338554"/>
          </a:xfrm>
          <a:prstGeom prst="rect">
            <a:avLst/>
          </a:prstGeom>
          <a:noFill/>
        </p:spPr>
        <p:txBody>
          <a:bodyPr wrap="none" rtlCol="0">
            <a:spAutoFit/>
          </a:bodyPr>
          <a:lstStyle/>
          <a:p>
            <a:r>
              <a:rPr lang="en-GB" sz="1600" b="1"/>
              <a:t>Andrew Scott</a:t>
            </a:r>
          </a:p>
        </p:txBody>
      </p:sp>
      <p:sp>
        <p:nvSpPr>
          <p:cNvPr id="12" name="TextBox 11">
            <a:extLst>
              <a:ext uri="{FF2B5EF4-FFF2-40B4-BE49-F238E27FC236}">
                <a16:creationId xmlns:a16="http://schemas.microsoft.com/office/drawing/2014/main" id="{0E1B8588-1629-0A56-46D8-34BF9C7C04B3}"/>
              </a:ext>
            </a:extLst>
          </p:cNvPr>
          <p:cNvSpPr txBox="1"/>
          <p:nvPr/>
        </p:nvSpPr>
        <p:spPr>
          <a:xfrm>
            <a:off x="5857715" y="2450323"/>
            <a:ext cx="2108272" cy="461665"/>
          </a:xfrm>
          <a:prstGeom prst="rect">
            <a:avLst/>
          </a:prstGeom>
          <a:noFill/>
        </p:spPr>
        <p:txBody>
          <a:bodyPr wrap="square" rtlCol="0">
            <a:spAutoFit/>
          </a:bodyPr>
          <a:lstStyle/>
          <a:p>
            <a:r>
              <a:rPr lang="en-GB" sz="1200" b="1"/>
              <a:t>Director of Customer Service</a:t>
            </a:r>
          </a:p>
        </p:txBody>
      </p:sp>
      <p:sp>
        <p:nvSpPr>
          <p:cNvPr id="14" name="TextBox 13">
            <a:extLst>
              <a:ext uri="{FF2B5EF4-FFF2-40B4-BE49-F238E27FC236}">
                <a16:creationId xmlns:a16="http://schemas.microsoft.com/office/drawing/2014/main" id="{0F5FB5FE-D6BF-D346-A016-5FBF8AA53B89}"/>
              </a:ext>
            </a:extLst>
          </p:cNvPr>
          <p:cNvSpPr txBox="1"/>
          <p:nvPr/>
        </p:nvSpPr>
        <p:spPr>
          <a:xfrm>
            <a:off x="5854669" y="3043821"/>
            <a:ext cx="1967368" cy="276999"/>
          </a:xfrm>
          <a:prstGeom prst="rect">
            <a:avLst/>
          </a:prstGeom>
          <a:noFill/>
        </p:spPr>
        <p:txBody>
          <a:bodyPr wrap="square" rtlCol="0">
            <a:spAutoFit/>
          </a:bodyPr>
          <a:lstStyle/>
          <a:p>
            <a:r>
              <a:rPr lang="en-GB" sz="1200">
                <a:solidFill>
                  <a:schemeClr val="accent1">
                    <a:lumMod val="75000"/>
                  </a:schemeClr>
                </a:solidFill>
              </a:rPr>
              <a:t>andrew.m.scott@sse.com</a:t>
            </a:r>
          </a:p>
        </p:txBody>
      </p:sp>
      <p:sp>
        <p:nvSpPr>
          <p:cNvPr id="19" name="TextBox 18">
            <a:extLst>
              <a:ext uri="{FF2B5EF4-FFF2-40B4-BE49-F238E27FC236}">
                <a16:creationId xmlns:a16="http://schemas.microsoft.com/office/drawing/2014/main" id="{2EA429BF-CD3E-5931-761D-E6EEDE7E2E7E}"/>
              </a:ext>
            </a:extLst>
          </p:cNvPr>
          <p:cNvSpPr txBox="1"/>
          <p:nvPr/>
        </p:nvSpPr>
        <p:spPr>
          <a:xfrm>
            <a:off x="5640868" y="5378340"/>
            <a:ext cx="1754013" cy="338554"/>
          </a:xfrm>
          <a:prstGeom prst="rect">
            <a:avLst/>
          </a:prstGeom>
          <a:noFill/>
        </p:spPr>
        <p:txBody>
          <a:bodyPr wrap="square" rtlCol="0">
            <a:spAutoFit/>
          </a:bodyPr>
          <a:lstStyle/>
          <a:p>
            <a:pPr algn="ctr"/>
            <a:r>
              <a:rPr lang="en-GB" sz="1600" b="1"/>
              <a:t>Andrew Bailey</a:t>
            </a:r>
          </a:p>
        </p:txBody>
      </p:sp>
      <p:sp>
        <p:nvSpPr>
          <p:cNvPr id="20" name="TextBox 19">
            <a:extLst>
              <a:ext uri="{FF2B5EF4-FFF2-40B4-BE49-F238E27FC236}">
                <a16:creationId xmlns:a16="http://schemas.microsoft.com/office/drawing/2014/main" id="{F4AFBE79-1EC7-B87A-772A-02CAF57CB5B6}"/>
              </a:ext>
            </a:extLst>
          </p:cNvPr>
          <p:cNvSpPr txBox="1"/>
          <p:nvPr/>
        </p:nvSpPr>
        <p:spPr>
          <a:xfrm>
            <a:off x="5598846" y="5626779"/>
            <a:ext cx="1916560" cy="646331"/>
          </a:xfrm>
          <a:prstGeom prst="rect">
            <a:avLst/>
          </a:prstGeom>
          <a:noFill/>
        </p:spPr>
        <p:txBody>
          <a:bodyPr wrap="square" rtlCol="0">
            <a:spAutoFit/>
          </a:bodyPr>
          <a:lstStyle/>
          <a:p>
            <a:pPr algn="ctr"/>
            <a:r>
              <a:rPr lang="en-GB" sz="1200" b="1"/>
              <a:t>Head of Customer Service Strategy &amp; Vulnerability</a:t>
            </a:r>
          </a:p>
        </p:txBody>
      </p:sp>
      <p:sp>
        <p:nvSpPr>
          <p:cNvPr id="21" name="TextBox 20">
            <a:extLst>
              <a:ext uri="{FF2B5EF4-FFF2-40B4-BE49-F238E27FC236}">
                <a16:creationId xmlns:a16="http://schemas.microsoft.com/office/drawing/2014/main" id="{59B94D6E-4DE5-8A4F-8CEE-44C82BC1E30F}"/>
              </a:ext>
            </a:extLst>
          </p:cNvPr>
          <p:cNvSpPr txBox="1"/>
          <p:nvPr/>
        </p:nvSpPr>
        <p:spPr>
          <a:xfrm>
            <a:off x="5301971" y="6386681"/>
            <a:ext cx="2510309" cy="276999"/>
          </a:xfrm>
          <a:prstGeom prst="rect">
            <a:avLst/>
          </a:prstGeom>
          <a:noFill/>
        </p:spPr>
        <p:txBody>
          <a:bodyPr wrap="square" rtlCol="0">
            <a:spAutoFit/>
          </a:bodyPr>
          <a:lstStyle/>
          <a:p>
            <a:pPr algn="ctr"/>
            <a:r>
              <a:rPr lang="en-GB" sz="1200" dirty="0">
                <a:solidFill>
                  <a:schemeClr val="accent1">
                    <a:lumMod val="75000"/>
                  </a:schemeClr>
                </a:solidFill>
              </a:rPr>
              <a:t>andrew.bailey2@sse.com</a:t>
            </a:r>
          </a:p>
        </p:txBody>
      </p:sp>
      <p:sp>
        <p:nvSpPr>
          <p:cNvPr id="23" name="TextBox 22">
            <a:extLst>
              <a:ext uri="{FF2B5EF4-FFF2-40B4-BE49-F238E27FC236}">
                <a16:creationId xmlns:a16="http://schemas.microsoft.com/office/drawing/2014/main" id="{2CA9D7F7-09EF-50A2-A36F-E3D12E1F0115}"/>
              </a:ext>
            </a:extLst>
          </p:cNvPr>
          <p:cNvSpPr txBox="1"/>
          <p:nvPr/>
        </p:nvSpPr>
        <p:spPr>
          <a:xfrm>
            <a:off x="4392192" y="3748697"/>
            <a:ext cx="1754013" cy="338554"/>
          </a:xfrm>
          <a:prstGeom prst="rect">
            <a:avLst/>
          </a:prstGeom>
          <a:noFill/>
        </p:spPr>
        <p:txBody>
          <a:bodyPr wrap="square" rtlCol="0">
            <a:spAutoFit/>
          </a:bodyPr>
          <a:lstStyle/>
          <a:p>
            <a:pPr algn="ctr"/>
            <a:r>
              <a:rPr lang="en-GB" sz="1600" b="1" dirty="0"/>
              <a:t>Richard Mailer</a:t>
            </a:r>
          </a:p>
        </p:txBody>
      </p:sp>
      <p:sp>
        <p:nvSpPr>
          <p:cNvPr id="24" name="TextBox 23">
            <a:extLst>
              <a:ext uri="{FF2B5EF4-FFF2-40B4-BE49-F238E27FC236}">
                <a16:creationId xmlns:a16="http://schemas.microsoft.com/office/drawing/2014/main" id="{A165E4A1-FCCA-7AEF-3FB8-5FBE43105B0A}"/>
              </a:ext>
            </a:extLst>
          </p:cNvPr>
          <p:cNvSpPr txBox="1"/>
          <p:nvPr/>
        </p:nvSpPr>
        <p:spPr>
          <a:xfrm>
            <a:off x="4400984" y="4016742"/>
            <a:ext cx="1751764" cy="646331"/>
          </a:xfrm>
          <a:prstGeom prst="rect">
            <a:avLst/>
          </a:prstGeom>
          <a:noFill/>
        </p:spPr>
        <p:txBody>
          <a:bodyPr wrap="square" rtlCol="0">
            <a:spAutoFit/>
          </a:bodyPr>
          <a:lstStyle/>
          <a:p>
            <a:pPr algn="ctr"/>
            <a:r>
              <a:rPr lang="en-GB" sz="1200" b="1" dirty="0"/>
              <a:t>Head of Connections Design &amp; Quotation (South)</a:t>
            </a:r>
          </a:p>
        </p:txBody>
      </p:sp>
      <p:sp>
        <p:nvSpPr>
          <p:cNvPr id="25" name="TextBox 24">
            <a:extLst>
              <a:ext uri="{FF2B5EF4-FFF2-40B4-BE49-F238E27FC236}">
                <a16:creationId xmlns:a16="http://schemas.microsoft.com/office/drawing/2014/main" id="{C770A973-41A5-0605-0541-074CB7E9C11D}"/>
              </a:ext>
            </a:extLst>
          </p:cNvPr>
          <p:cNvSpPr txBox="1"/>
          <p:nvPr/>
        </p:nvSpPr>
        <p:spPr>
          <a:xfrm>
            <a:off x="4021712" y="4614140"/>
            <a:ext cx="2510309" cy="276999"/>
          </a:xfrm>
          <a:prstGeom prst="rect">
            <a:avLst/>
          </a:prstGeom>
          <a:noFill/>
        </p:spPr>
        <p:txBody>
          <a:bodyPr wrap="square" rtlCol="0">
            <a:spAutoFit/>
          </a:bodyPr>
          <a:lstStyle/>
          <a:p>
            <a:pPr algn="ctr"/>
            <a:r>
              <a:rPr lang="en-GB" sz="1200">
                <a:solidFill>
                  <a:schemeClr val="accent1">
                    <a:lumMod val="75000"/>
                  </a:schemeClr>
                </a:solidFill>
              </a:rPr>
              <a:t>richard.mailer@sse.com</a:t>
            </a:r>
          </a:p>
        </p:txBody>
      </p:sp>
      <p:sp>
        <p:nvSpPr>
          <p:cNvPr id="26" name="TextBox 25">
            <a:extLst>
              <a:ext uri="{FF2B5EF4-FFF2-40B4-BE49-F238E27FC236}">
                <a16:creationId xmlns:a16="http://schemas.microsoft.com/office/drawing/2014/main" id="{19ACE4A9-81E9-C29E-4F3A-39CC152582D3}"/>
              </a:ext>
            </a:extLst>
          </p:cNvPr>
          <p:cNvSpPr txBox="1"/>
          <p:nvPr/>
        </p:nvSpPr>
        <p:spPr>
          <a:xfrm>
            <a:off x="4021712" y="4820029"/>
            <a:ext cx="2510309" cy="276999"/>
          </a:xfrm>
          <a:prstGeom prst="rect">
            <a:avLst/>
          </a:prstGeom>
          <a:noFill/>
        </p:spPr>
        <p:txBody>
          <a:bodyPr wrap="square" rtlCol="0">
            <a:spAutoFit/>
          </a:bodyPr>
          <a:lstStyle/>
          <a:p>
            <a:pPr algn="ctr"/>
            <a:r>
              <a:rPr lang="en-GB" sz="1200">
                <a:solidFill>
                  <a:schemeClr val="accent1">
                    <a:lumMod val="75000"/>
                  </a:schemeClr>
                </a:solidFill>
              </a:rPr>
              <a:t>07767 850459</a:t>
            </a:r>
          </a:p>
        </p:txBody>
      </p:sp>
      <p:sp>
        <p:nvSpPr>
          <p:cNvPr id="29" name="TextBox 28">
            <a:extLst>
              <a:ext uri="{FF2B5EF4-FFF2-40B4-BE49-F238E27FC236}">
                <a16:creationId xmlns:a16="http://schemas.microsoft.com/office/drawing/2014/main" id="{702668A3-48E6-DA24-C517-AA5036F8C97A}"/>
              </a:ext>
            </a:extLst>
          </p:cNvPr>
          <p:cNvSpPr txBox="1"/>
          <p:nvPr/>
        </p:nvSpPr>
        <p:spPr>
          <a:xfrm>
            <a:off x="7418210" y="3859281"/>
            <a:ext cx="1694614" cy="338554"/>
          </a:xfrm>
          <a:prstGeom prst="rect">
            <a:avLst/>
          </a:prstGeom>
          <a:noFill/>
        </p:spPr>
        <p:txBody>
          <a:bodyPr wrap="square" rtlCol="0">
            <a:spAutoFit/>
          </a:bodyPr>
          <a:lstStyle/>
          <a:p>
            <a:pPr algn="ctr"/>
            <a:r>
              <a:rPr lang="en-GB" sz="1600" b="1" dirty="0"/>
              <a:t>Hayley Joynson</a:t>
            </a:r>
          </a:p>
        </p:txBody>
      </p:sp>
      <p:sp>
        <p:nvSpPr>
          <p:cNvPr id="31" name="TextBox 30">
            <a:extLst>
              <a:ext uri="{FF2B5EF4-FFF2-40B4-BE49-F238E27FC236}">
                <a16:creationId xmlns:a16="http://schemas.microsoft.com/office/drawing/2014/main" id="{1544ED0A-153F-E055-E5B7-9B3318A3568F}"/>
              </a:ext>
            </a:extLst>
          </p:cNvPr>
          <p:cNvSpPr txBox="1"/>
          <p:nvPr/>
        </p:nvSpPr>
        <p:spPr>
          <a:xfrm>
            <a:off x="7347397" y="4175019"/>
            <a:ext cx="1851657" cy="461665"/>
          </a:xfrm>
          <a:prstGeom prst="rect">
            <a:avLst/>
          </a:prstGeom>
          <a:noFill/>
        </p:spPr>
        <p:txBody>
          <a:bodyPr wrap="square" rtlCol="0">
            <a:spAutoFit/>
          </a:bodyPr>
          <a:lstStyle/>
          <a:p>
            <a:pPr algn="ctr"/>
            <a:r>
              <a:rPr lang="en-GB" sz="1200" b="1"/>
              <a:t>Head of Minor Customer Connections</a:t>
            </a:r>
          </a:p>
        </p:txBody>
      </p:sp>
      <p:sp>
        <p:nvSpPr>
          <p:cNvPr id="38" name="TextBox 37">
            <a:extLst>
              <a:ext uri="{FF2B5EF4-FFF2-40B4-BE49-F238E27FC236}">
                <a16:creationId xmlns:a16="http://schemas.microsoft.com/office/drawing/2014/main" id="{63064D7C-C272-7E24-10DA-0E1D084BE5EA}"/>
              </a:ext>
            </a:extLst>
          </p:cNvPr>
          <p:cNvSpPr txBox="1"/>
          <p:nvPr/>
        </p:nvSpPr>
        <p:spPr>
          <a:xfrm>
            <a:off x="7068322" y="4619838"/>
            <a:ext cx="2425298" cy="276999"/>
          </a:xfrm>
          <a:prstGeom prst="rect">
            <a:avLst/>
          </a:prstGeom>
          <a:noFill/>
        </p:spPr>
        <p:txBody>
          <a:bodyPr wrap="square" rtlCol="0">
            <a:spAutoFit/>
          </a:bodyPr>
          <a:lstStyle/>
          <a:p>
            <a:pPr algn="ctr"/>
            <a:r>
              <a:rPr lang="en-GB" sz="1200">
                <a:solidFill>
                  <a:schemeClr val="accent1">
                    <a:lumMod val="75000"/>
                  </a:schemeClr>
                </a:solidFill>
              </a:rPr>
              <a:t>hayley.joynson@sse.com</a:t>
            </a:r>
          </a:p>
        </p:txBody>
      </p:sp>
      <p:sp>
        <p:nvSpPr>
          <p:cNvPr id="40" name="TextBox 39">
            <a:extLst>
              <a:ext uri="{FF2B5EF4-FFF2-40B4-BE49-F238E27FC236}">
                <a16:creationId xmlns:a16="http://schemas.microsoft.com/office/drawing/2014/main" id="{E052BC71-22A7-1AF1-D9F3-DF88BEBE22E4}"/>
              </a:ext>
            </a:extLst>
          </p:cNvPr>
          <p:cNvSpPr txBox="1"/>
          <p:nvPr/>
        </p:nvSpPr>
        <p:spPr>
          <a:xfrm>
            <a:off x="9112824" y="5376096"/>
            <a:ext cx="1754013" cy="338554"/>
          </a:xfrm>
          <a:prstGeom prst="rect">
            <a:avLst/>
          </a:prstGeom>
          <a:noFill/>
        </p:spPr>
        <p:txBody>
          <a:bodyPr wrap="square" rtlCol="0">
            <a:spAutoFit/>
          </a:bodyPr>
          <a:lstStyle/>
          <a:p>
            <a:pPr algn="ctr"/>
            <a:r>
              <a:rPr lang="en-GB" sz="1600" b="1"/>
              <a:t>Gemma Wilson</a:t>
            </a:r>
          </a:p>
        </p:txBody>
      </p:sp>
      <p:sp>
        <p:nvSpPr>
          <p:cNvPr id="41" name="TextBox 40">
            <a:extLst>
              <a:ext uri="{FF2B5EF4-FFF2-40B4-BE49-F238E27FC236}">
                <a16:creationId xmlns:a16="http://schemas.microsoft.com/office/drawing/2014/main" id="{685544E7-ADD8-3AD0-880E-6FCCB2FF8B0D}"/>
              </a:ext>
            </a:extLst>
          </p:cNvPr>
          <p:cNvSpPr txBox="1"/>
          <p:nvPr/>
        </p:nvSpPr>
        <p:spPr>
          <a:xfrm>
            <a:off x="9070802" y="5624535"/>
            <a:ext cx="1838057" cy="461665"/>
          </a:xfrm>
          <a:prstGeom prst="rect">
            <a:avLst/>
          </a:prstGeom>
          <a:noFill/>
        </p:spPr>
        <p:txBody>
          <a:bodyPr wrap="square" rtlCol="0">
            <a:spAutoFit/>
          </a:bodyPr>
          <a:lstStyle/>
          <a:p>
            <a:pPr algn="ctr"/>
            <a:r>
              <a:rPr lang="en-GB" sz="1200" b="1"/>
              <a:t>Head of Customer Contact Centres</a:t>
            </a:r>
          </a:p>
        </p:txBody>
      </p:sp>
      <p:sp>
        <p:nvSpPr>
          <p:cNvPr id="42" name="TextBox 41">
            <a:extLst>
              <a:ext uri="{FF2B5EF4-FFF2-40B4-BE49-F238E27FC236}">
                <a16:creationId xmlns:a16="http://schemas.microsoft.com/office/drawing/2014/main" id="{BF300CC9-82BA-D2FB-A80E-A4B7C98F9A63}"/>
              </a:ext>
            </a:extLst>
          </p:cNvPr>
          <p:cNvSpPr txBox="1"/>
          <p:nvPr/>
        </p:nvSpPr>
        <p:spPr>
          <a:xfrm>
            <a:off x="8733552" y="6118765"/>
            <a:ext cx="2510309" cy="276999"/>
          </a:xfrm>
          <a:prstGeom prst="rect">
            <a:avLst/>
          </a:prstGeom>
          <a:noFill/>
        </p:spPr>
        <p:txBody>
          <a:bodyPr wrap="square" rtlCol="0">
            <a:spAutoFit/>
          </a:bodyPr>
          <a:lstStyle/>
          <a:p>
            <a:pPr algn="ctr"/>
            <a:r>
              <a:rPr lang="en-GB" sz="1200">
                <a:solidFill>
                  <a:schemeClr val="accent1">
                    <a:lumMod val="75000"/>
                  </a:schemeClr>
                </a:solidFill>
              </a:rPr>
              <a:t>gemma.wilson@sse.com</a:t>
            </a:r>
          </a:p>
        </p:txBody>
      </p:sp>
      <p:sp>
        <p:nvSpPr>
          <p:cNvPr id="43" name="TextBox 42">
            <a:extLst>
              <a:ext uri="{FF2B5EF4-FFF2-40B4-BE49-F238E27FC236}">
                <a16:creationId xmlns:a16="http://schemas.microsoft.com/office/drawing/2014/main" id="{B43E62C0-8892-601E-4C03-582FD50A0516}"/>
              </a:ext>
            </a:extLst>
          </p:cNvPr>
          <p:cNvSpPr txBox="1"/>
          <p:nvPr/>
        </p:nvSpPr>
        <p:spPr>
          <a:xfrm>
            <a:off x="8725874" y="6336819"/>
            <a:ext cx="2510309" cy="276999"/>
          </a:xfrm>
          <a:prstGeom prst="rect">
            <a:avLst/>
          </a:prstGeom>
          <a:noFill/>
        </p:spPr>
        <p:txBody>
          <a:bodyPr wrap="square" rtlCol="0">
            <a:spAutoFit/>
          </a:bodyPr>
          <a:lstStyle/>
          <a:p>
            <a:pPr algn="ctr"/>
            <a:r>
              <a:rPr lang="en-GB" sz="1200">
                <a:solidFill>
                  <a:schemeClr val="accent1">
                    <a:lumMod val="75000"/>
                  </a:schemeClr>
                </a:solidFill>
              </a:rPr>
              <a:t>07919 907484</a:t>
            </a:r>
          </a:p>
        </p:txBody>
      </p:sp>
      <p:sp>
        <p:nvSpPr>
          <p:cNvPr id="9" name="TextBox 8">
            <a:extLst>
              <a:ext uri="{FF2B5EF4-FFF2-40B4-BE49-F238E27FC236}">
                <a16:creationId xmlns:a16="http://schemas.microsoft.com/office/drawing/2014/main" id="{45C5C3F6-5183-992D-26FD-2856E27DDB9C}"/>
              </a:ext>
            </a:extLst>
          </p:cNvPr>
          <p:cNvSpPr txBox="1"/>
          <p:nvPr/>
        </p:nvSpPr>
        <p:spPr>
          <a:xfrm>
            <a:off x="1399268" y="3866390"/>
            <a:ext cx="1754013" cy="338554"/>
          </a:xfrm>
          <a:prstGeom prst="rect">
            <a:avLst/>
          </a:prstGeom>
          <a:noFill/>
        </p:spPr>
        <p:txBody>
          <a:bodyPr wrap="square" rtlCol="0">
            <a:spAutoFit/>
          </a:bodyPr>
          <a:lstStyle/>
          <a:p>
            <a:pPr algn="ctr"/>
            <a:r>
              <a:rPr lang="en-GB" sz="1600" b="1" dirty="0"/>
              <a:t>Paul Towsey</a:t>
            </a:r>
          </a:p>
        </p:txBody>
      </p:sp>
      <p:sp>
        <p:nvSpPr>
          <p:cNvPr id="10" name="TextBox 9">
            <a:extLst>
              <a:ext uri="{FF2B5EF4-FFF2-40B4-BE49-F238E27FC236}">
                <a16:creationId xmlns:a16="http://schemas.microsoft.com/office/drawing/2014/main" id="{CA72B552-CCB5-3B42-080B-AB7DF9E300C4}"/>
              </a:ext>
            </a:extLst>
          </p:cNvPr>
          <p:cNvSpPr txBox="1"/>
          <p:nvPr/>
        </p:nvSpPr>
        <p:spPr>
          <a:xfrm>
            <a:off x="1399268" y="4124768"/>
            <a:ext cx="1751764" cy="461665"/>
          </a:xfrm>
          <a:prstGeom prst="rect">
            <a:avLst/>
          </a:prstGeom>
          <a:noFill/>
        </p:spPr>
        <p:txBody>
          <a:bodyPr wrap="square" rtlCol="0">
            <a:spAutoFit/>
          </a:bodyPr>
          <a:lstStyle/>
          <a:p>
            <a:pPr algn="ctr"/>
            <a:r>
              <a:rPr lang="en-GB" sz="1200" b="1" dirty="0"/>
              <a:t>Interim Head of Delivery</a:t>
            </a:r>
          </a:p>
        </p:txBody>
      </p:sp>
      <p:sp>
        <p:nvSpPr>
          <p:cNvPr id="15" name="TextBox 14">
            <a:extLst>
              <a:ext uri="{FF2B5EF4-FFF2-40B4-BE49-F238E27FC236}">
                <a16:creationId xmlns:a16="http://schemas.microsoft.com/office/drawing/2014/main" id="{86A2A1F7-6667-A9A1-5D11-5ABB32871C82}"/>
              </a:ext>
            </a:extLst>
          </p:cNvPr>
          <p:cNvSpPr txBox="1"/>
          <p:nvPr/>
        </p:nvSpPr>
        <p:spPr>
          <a:xfrm>
            <a:off x="1147857" y="4638786"/>
            <a:ext cx="2510309" cy="276999"/>
          </a:xfrm>
          <a:prstGeom prst="rect">
            <a:avLst/>
          </a:prstGeom>
          <a:noFill/>
        </p:spPr>
        <p:txBody>
          <a:bodyPr wrap="square" rtlCol="0">
            <a:spAutoFit/>
          </a:bodyPr>
          <a:lstStyle/>
          <a:p>
            <a:pPr algn="ctr"/>
            <a:r>
              <a:rPr lang="en-GB" sz="1200">
                <a:solidFill>
                  <a:schemeClr val="accent1">
                    <a:lumMod val="75000"/>
                  </a:schemeClr>
                </a:solidFill>
              </a:rPr>
              <a:t>paul.towsey@sse.com</a:t>
            </a:r>
          </a:p>
        </p:txBody>
      </p:sp>
      <p:sp>
        <p:nvSpPr>
          <p:cNvPr id="16" name="TextBox 15">
            <a:extLst>
              <a:ext uri="{FF2B5EF4-FFF2-40B4-BE49-F238E27FC236}">
                <a16:creationId xmlns:a16="http://schemas.microsoft.com/office/drawing/2014/main" id="{9CAF01AB-937D-F708-DD5E-E66A05B9E35B}"/>
              </a:ext>
            </a:extLst>
          </p:cNvPr>
          <p:cNvSpPr txBox="1"/>
          <p:nvPr/>
        </p:nvSpPr>
        <p:spPr>
          <a:xfrm>
            <a:off x="988713" y="4834174"/>
            <a:ext cx="2510309" cy="276999"/>
          </a:xfrm>
          <a:prstGeom prst="rect">
            <a:avLst/>
          </a:prstGeom>
          <a:noFill/>
        </p:spPr>
        <p:txBody>
          <a:bodyPr wrap="square" rtlCol="0">
            <a:spAutoFit/>
          </a:bodyPr>
          <a:lstStyle/>
          <a:p>
            <a:pPr algn="ctr"/>
            <a:r>
              <a:rPr lang="en-GB" sz="1200">
                <a:solidFill>
                  <a:schemeClr val="accent1">
                    <a:lumMod val="75000"/>
                  </a:schemeClr>
                </a:solidFill>
              </a:rPr>
              <a:t>07500 912995</a:t>
            </a:r>
          </a:p>
        </p:txBody>
      </p:sp>
      <p:sp>
        <p:nvSpPr>
          <p:cNvPr id="47" name="TextBox 46">
            <a:extLst>
              <a:ext uri="{FF2B5EF4-FFF2-40B4-BE49-F238E27FC236}">
                <a16:creationId xmlns:a16="http://schemas.microsoft.com/office/drawing/2014/main" id="{07F92F27-B1A2-F846-4A82-E2D2B460FE53}"/>
              </a:ext>
            </a:extLst>
          </p:cNvPr>
          <p:cNvSpPr txBox="1"/>
          <p:nvPr/>
        </p:nvSpPr>
        <p:spPr>
          <a:xfrm>
            <a:off x="10167136" y="3860208"/>
            <a:ext cx="1754013" cy="338554"/>
          </a:xfrm>
          <a:prstGeom prst="rect">
            <a:avLst/>
          </a:prstGeom>
          <a:noFill/>
        </p:spPr>
        <p:txBody>
          <a:bodyPr wrap="square" rtlCol="0">
            <a:spAutoFit/>
          </a:bodyPr>
          <a:lstStyle/>
          <a:p>
            <a:pPr algn="ctr"/>
            <a:r>
              <a:rPr lang="en-GB" sz="1600" b="1" dirty="0"/>
              <a:t>TBC</a:t>
            </a:r>
          </a:p>
        </p:txBody>
      </p:sp>
      <p:sp>
        <p:nvSpPr>
          <p:cNvPr id="48" name="TextBox 47">
            <a:extLst>
              <a:ext uri="{FF2B5EF4-FFF2-40B4-BE49-F238E27FC236}">
                <a16:creationId xmlns:a16="http://schemas.microsoft.com/office/drawing/2014/main" id="{F7F3989B-AF1E-71AF-8EC3-42C80BCBC4DC}"/>
              </a:ext>
            </a:extLst>
          </p:cNvPr>
          <p:cNvSpPr txBox="1"/>
          <p:nvPr/>
        </p:nvSpPr>
        <p:spPr>
          <a:xfrm>
            <a:off x="10167136" y="4118586"/>
            <a:ext cx="1751764" cy="461665"/>
          </a:xfrm>
          <a:prstGeom prst="rect">
            <a:avLst/>
          </a:prstGeom>
          <a:noFill/>
        </p:spPr>
        <p:txBody>
          <a:bodyPr wrap="square" rtlCol="0">
            <a:spAutoFit/>
          </a:bodyPr>
          <a:lstStyle/>
          <a:p>
            <a:pPr algn="ctr"/>
            <a:r>
              <a:rPr lang="en-GB" sz="1200" b="1"/>
              <a:t>Head of Major Connections</a:t>
            </a:r>
          </a:p>
        </p:txBody>
      </p:sp>
      <p:sp>
        <p:nvSpPr>
          <p:cNvPr id="27" name="TextBox 26">
            <a:extLst>
              <a:ext uri="{FF2B5EF4-FFF2-40B4-BE49-F238E27FC236}">
                <a16:creationId xmlns:a16="http://schemas.microsoft.com/office/drawing/2014/main" id="{48BDF61B-C287-0F02-4E95-665BCE595F78}"/>
              </a:ext>
            </a:extLst>
          </p:cNvPr>
          <p:cNvSpPr txBox="1"/>
          <p:nvPr/>
        </p:nvSpPr>
        <p:spPr>
          <a:xfrm>
            <a:off x="2519835" y="5414487"/>
            <a:ext cx="1754013" cy="338554"/>
          </a:xfrm>
          <a:prstGeom prst="rect">
            <a:avLst/>
          </a:prstGeom>
          <a:noFill/>
        </p:spPr>
        <p:txBody>
          <a:bodyPr wrap="square" rtlCol="0">
            <a:spAutoFit/>
          </a:bodyPr>
          <a:lstStyle/>
          <a:p>
            <a:pPr algn="ctr"/>
            <a:r>
              <a:rPr lang="en-GB" sz="1600" b="1"/>
              <a:t>Mark Askew</a:t>
            </a:r>
          </a:p>
        </p:txBody>
      </p:sp>
      <p:sp>
        <p:nvSpPr>
          <p:cNvPr id="52" name="TextBox 51">
            <a:extLst>
              <a:ext uri="{FF2B5EF4-FFF2-40B4-BE49-F238E27FC236}">
                <a16:creationId xmlns:a16="http://schemas.microsoft.com/office/drawing/2014/main" id="{B8F8A732-5C92-57AE-6D4B-185C4E3CB745}"/>
              </a:ext>
            </a:extLst>
          </p:cNvPr>
          <p:cNvSpPr txBox="1"/>
          <p:nvPr/>
        </p:nvSpPr>
        <p:spPr>
          <a:xfrm>
            <a:off x="2477813" y="5662926"/>
            <a:ext cx="1838057" cy="461665"/>
          </a:xfrm>
          <a:prstGeom prst="rect">
            <a:avLst/>
          </a:prstGeom>
          <a:noFill/>
        </p:spPr>
        <p:txBody>
          <a:bodyPr wrap="square" rtlCol="0">
            <a:spAutoFit/>
          </a:bodyPr>
          <a:lstStyle/>
          <a:p>
            <a:pPr algn="ctr"/>
            <a:r>
              <a:rPr lang="en-GB" sz="1200" b="1"/>
              <a:t>Head of Connections, Policy &amp; Performance</a:t>
            </a:r>
          </a:p>
        </p:txBody>
      </p:sp>
      <p:sp>
        <p:nvSpPr>
          <p:cNvPr id="53" name="TextBox 52">
            <a:extLst>
              <a:ext uri="{FF2B5EF4-FFF2-40B4-BE49-F238E27FC236}">
                <a16:creationId xmlns:a16="http://schemas.microsoft.com/office/drawing/2014/main" id="{2AC39FC2-731D-6DA8-0F73-0E7B1CF09840}"/>
              </a:ext>
            </a:extLst>
          </p:cNvPr>
          <p:cNvSpPr txBox="1"/>
          <p:nvPr/>
        </p:nvSpPr>
        <p:spPr>
          <a:xfrm>
            <a:off x="2140563" y="6157156"/>
            <a:ext cx="2510309" cy="276999"/>
          </a:xfrm>
          <a:prstGeom prst="rect">
            <a:avLst/>
          </a:prstGeom>
          <a:noFill/>
        </p:spPr>
        <p:txBody>
          <a:bodyPr wrap="square" rtlCol="0">
            <a:spAutoFit/>
          </a:bodyPr>
          <a:lstStyle/>
          <a:p>
            <a:pPr algn="ctr"/>
            <a:r>
              <a:rPr lang="en-GB" sz="1200">
                <a:solidFill>
                  <a:schemeClr val="accent1">
                    <a:lumMod val="75000"/>
                  </a:schemeClr>
                </a:solidFill>
              </a:rPr>
              <a:t>mark.askew@sse.com</a:t>
            </a:r>
          </a:p>
        </p:txBody>
      </p:sp>
      <p:pic>
        <p:nvPicPr>
          <p:cNvPr id="56" name="Picture 55">
            <a:extLst>
              <a:ext uri="{FF2B5EF4-FFF2-40B4-BE49-F238E27FC236}">
                <a16:creationId xmlns:a16="http://schemas.microsoft.com/office/drawing/2014/main" id="{F6AB6978-F251-F0F1-5226-D002BD97F5CA}"/>
              </a:ext>
            </a:extLst>
          </p:cNvPr>
          <p:cNvPicPr>
            <a:picLocks noChangeAspect="1"/>
          </p:cNvPicPr>
          <p:nvPr/>
        </p:nvPicPr>
        <p:blipFill>
          <a:blip r:embed="rId4"/>
          <a:stretch>
            <a:fillRect/>
          </a:stretch>
        </p:blipFill>
        <p:spPr>
          <a:xfrm>
            <a:off x="499850" y="3868793"/>
            <a:ext cx="1056725" cy="1282777"/>
          </a:xfrm>
          <a:prstGeom prst="round2DiagRect">
            <a:avLst/>
          </a:prstGeom>
        </p:spPr>
      </p:pic>
      <p:pic>
        <p:nvPicPr>
          <p:cNvPr id="58" name="Picture 57">
            <a:extLst>
              <a:ext uri="{FF2B5EF4-FFF2-40B4-BE49-F238E27FC236}">
                <a16:creationId xmlns:a16="http://schemas.microsoft.com/office/drawing/2014/main" id="{8C07254D-D81D-F33D-CEB1-3478082B3680}"/>
              </a:ext>
            </a:extLst>
          </p:cNvPr>
          <p:cNvPicPr>
            <a:picLocks noChangeAspect="1"/>
          </p:cNvPicPr>
          <p:nvPr/>
        </p:nvPicPr>
        <p:blipFill>
          <a:blip r:embed="rId5"/>
          <a:stretch>
            <a:fillRect/>
          </a:stretch>
        </p:blipFill>
        <p:spPr>
          <a:xfrm>
            <a:off x="4532921" y="5361099"/>
            <a:ext cx="1044914" cy="1288389"/>
          </a:xfrm>
          <a:prstGeom prst="round2DiagRect">
            <a:avLst/>
          </a:prstGeom>
        </p:spPr>
      </p:pic>
      <p:pic>
        <p:nvPicPr>
          <p:cNvPr id="60" name="Picture 59">
            <a:extLst>
              <a:ext uri="{FF2B5EF4-FFF2-40B4-BE49-F238E27FC236}">
                <a16:creationId xmlns:a16="http://schemas.microsoft.com/office/drawing/2014/main" id="{41C5A1EA-5DC9-ED16-5E34-E94096B08953}"/>
              </a:ext>
            </a:extLst>
          </p:cNvPr>
          <p:cNvPicPr>
            <a:picLocks noChangeAspect="1"/>
          </p:cNvPicPr>
          <p:nvPr/>
        </p:nvPicPr>
        <p:blipFill>
          <a:blip r:embed="rId6"/>
          <a:stretch>
            <a:fillRect/>
          </a:stretch>
        </p:blipFill>
        <p:spPr>
          <a:xfrm>
            <a:off x="3311610" y="3869154"/>
            <a:ext cx="1098967" cy="1285584"/>
          </a:xfrm>
          <a:prstGeom prst="round2DiagRect">
            <a:avLst/>
          </a:prstGeom>
        </p:spPr>
      </p:pic>
      <p:pic>
        <p:nvPicPr>
          <p:cNvPr id="64" name="Picture 63">
            <a:extLst>
              <a:ext uri="{FF2B5EF4-FFF2-40B4-BE49-F238E27FC236}">
                <a16:creationId xmlns:a16="http://schemas.microsoft.com/office/drawing/2014/main" id="{B276F85E-E0C6-792C-9651-C9C758560134}"/>
              </a:ext>
            </a:extLst>
          </p:cNvPr>
          <p:cNvPicPr>
            <a:picLocks noChangeAspect="1"/>
          </p:cNvPicPr>
          <p:nvPr/>
        </p:nvPicPr>
        <p:blipFill>
          <a:blip r:embed="rId7"/>
          <a:stretch>
            <a:fillRect/>
          </a:stretch>
        </p:blipFill>
        <p:spPr>
          <a:xfrm>
            <a:off x="1356533" y="5381885"/>
            <a:ext cx="1044914" cy="1267603"/>
          </a:xfrm>
          <a:prstGeom prst="round2DiagRect">
            <a:avLst/>
          </a:prstGeom>
        </p:spPr>
      </p:pic>
      <p:pic>
        <p:nvPicPr>
          <p:cNvPr id="66" name="Picture 65">
            <a:extLst>
              <a:ext uri="{FF2B5EF4-FFF2-40B4-BE49-F238E27FC236}">
                <a16:creationId xmlns:a16="http://schemas.microsoft.com/office/drawing/2014/main" id="{0224FCCE-06B4-C521-4D34-F244A85806A8}"/>
              </a:ext>
            </a:extLst>
          </p:cNvPr>
          <p:cNvPicPr>
            <a:picLocks noChangeAspect="1"/>
          </p:cNvPicPr>
          <p:nvPr/>
        </p:nvPicPr>
        <p:blipFill>
          <a:blip r:embed="rId8"/>
          <a:stretch>
            <a:fillRect/>
          </a:stretch>
        </p:blipFill>
        <p:spPr>
          <a:xfrm>
            <a:off x="6209164" y="3865986"/>
            <a:ext cx="1083129" cy="1285584"/>
          </a:xfrm>
          <a:prstGeom prst="round2DiagRect">
            <a:avLst/>
          </a:prstGeom>
        </p:spPr>
      </p:pic>
      <p:pic>
        <p:nvPicPr>
          <p:cNvPr id="68" name="Picture 67">
            <a:extLst>
              <a:ext uri="{FF2B5EF4-FFF2-40B4-BE49-F238E27FC236}">
                <a16:creationId xmlns:a16="http://schemas.microsoft.com/office/drawing/2014/main" id="{8D86FA22-6BE1-AA1B-E945-AC66204A0374}"/>
              </a:ext>
            </a:extLst>
          </p:cNvPr>
          <p:cNvPicPr>
            <a:picLocks noChangeAspect="1"/>
          </p:cNvPicPr>
          <p:nvPr/>
        </p:nvPicPr>
        <p:blipFill>
          <a:blip r:embed="rId9"/>
          <a:stretch>
            <a:fillRect/>
          </a:stretch>
        </p:blipFill>
        <p:spPr>
          <a:xfrm>
            <a:off x="7850408" y="5341195"/>
            <a:ext cx="1098967" cy="1308293"/>
          </a:xfrm>
          <a:prstGeom prst="round2DiagRect">
            <a:avLst/>
          </a:prstGeom>
        </p:spPr>
      </p:pic>
      <p:pic>
        <p:nvPicPr>
          <p:cNvPr id="2" name="Picture 1">
            <a:extLst>
              <a:ext uri="{FF2B5EF4-FFF2-40B4-BE49-F238E27FC236}">
                <a16:creationId xmlns:a16="http://schemas.microsoft.com/office/drawing/2014/main" id="{81D5FAA4-738E-EDA4-EA68-21C9AFEB87AF}"/>
              </a:ext>
            </a:extLst>
          </p:cNvPr>
          <p:cNvPicPr>
            <a:picLocks noChangeAspect="1"/>
          </p:cNvPicPr>
          <p:nvPr/>
        </p:nvPicPr>
        <p:blipFill>
          <a:blip r:embed="rId10"/>
          <a:stretch>
            <a:fillRect/>
          </a:stretch>
        </p:blipFill>
        <p:spPr>
          <a:xfrm>
            <a:off x="6126124" y="68879"/>
            <a:ext cx="5646501" cy="1179866"/>
          </a:xfrm>
          <a:prstGeom prst="rect">
            <a:avLst/>
          </a:prstGeom>
        </p:spPr>
      </p:pic>
      <p:pic>
        <p:nvPicPr>
          <p:cNvPr id="4" name="Picture 3">
            <a:extLst>
              <a:ext uri="{FF2B5EF4-FFF2-40B4-BE49-F238E27FC236}">
                <a16:creationId xmlns:a16="http://schemas.microsoft.com/office/drawing/2014/main" id="{FD68DA94-02D3-6659-56B7-4ECD0E7798FF}"/>
              </a:ext>
            </a:extLst>
          </p:cNvPr>
          <p:cNvPicPr>
            <a:picLocks noChangeAspect="1"/>
          </p:cNvPicPr>
          <p:nvPr/>
        </p:nvPicPr>
        <p:blipFill>
          <a:blip r:embed="rId11"/>
          <a:stretch>
            <a:fillRect/>
          </a:stretch>
        </p:blipFill>
        <p:spPr>
          <a:xfrm>
            <a:off x="9269867" y="3909885"/>
            <a:ext cx="1037308" cy="1214411"/>
          </a:xfrm>
          <a:prstGeom prst="rect">
            <a:avLst/>
          </a:prstGeom>
        </p:spPr>
      </p:pic>
    </p:spTree>
    <p:extLst>
      <p:ext uri="{BB962C8B-B14F-4D97-AF65-F5344CB8AC3E}">
        <p14:creationId xmlns:p14="http://schemas.microsoft.com/office/powerpoint/2010/main" val="863393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7721E0D-5D2D-04B2-2DBF-39F635B52908}"/>
              </a:ext>
            </a:extLst>
          </p:cNvPr>
          <p:cNvSpPr>
            <a:spLocks noGrp="1"/>
          </p:cNvSpPr>
          <p:nvPr>
            <p:ph type="ftr" sz="quarter" idx="11"/>
          </p:nvPr>
        </p:nvSpPr>
        <p:spPr>
          <a:xfrm>
            <a:off x="441103" y="6405442"/>
            <a:ext cx="4703143" cy="365125"/>
          </a:xfrm>
        </p:spPr>
        <p:txBody>
          <a:bodyPr/>
          <a:lstStyle/>
          <a:p>
            <a:r>
              <a:rPr lang="en-GB" dirty="0"/>
              <a:t>Customer Experience Contact and Escalation guide – South (SEPD)</a:t>
            </a:r>
          </a:p>
        </p:txBody>
      </p:sp>
      <p:sp>
        <p:nvSpPr>
          <p:cNvPr id="5" name="Slide Number Placeholder 4">
            <a:extLst>
              <a:ext uri="{FF2B5EF4-FFF2-40B4-BE49-F238E27FC236}">
                <a16:creationId xmlns:a16="http://schemas.microsoft.com/office/drawing/2014/main" id="{2D77918A-1425-026E-9884-92E6ABAA0E1F}"/>
              </a:ext>
            </a:extLst>
          </p:cNvPr>
          <p:cNvSpPr>
            <a:spLocks noGrp="1"/>
          </p:cNvSpPr>
          <p:nvPr>
            <p:ph type="sldNum" sz="quarter" idx="12"/>
          </p:nvPr>
        </p:nvSpPr>
        <p:spPr>
          <a:xfrm>
            <a:off x="-2276475" y="6356350"/>
            <a:ext cx="2743200" cy="365125"/>
          </a:xfrm>
        </p:spPr>
        <p:txBody>
          <a:bodyPr/>
          <a:lstStyle/>
          <a:p>
            <a:fld id="{F4BD0E93-1066-4646-AD4C-8C9E524FF531}" type="slidenum">
              <a:rPr lang="en-GB" smtClean="0"/>
              <a:t>23</a:t>
            </a:fld>
            <a:endParaRPr lang="en-GB"/>
          </a:p>
        </p:txBody>
      </p:sp>
      <p:sp>
        <p:nvSpPr>
          <p:cNvPr id="6" name="Rectangle 5">
            <a:extLst>
              <a:ext uri="{FF2B5EF4-FFF2-40B4-BE49-F238E27FC236}">
                <a16:creationId xmlns:a16="http://schemas.microsoft.com/office/drawing/2014/main" id="{FB80C437-2089-EA0D-7C3A-9F4E52AEFB0C}"/>
              </a:ext>
            </a:extLst>
          </p:cNvPr>
          <p:cNvSpPr/>
          <p:nvPr/>
        </p:nvSpPr>
        <p:spPr>
          <a:xfrm>
            <a:off x="7092341" y="37251"/>
            <a:ext cx="4703144" cy="6858000"/>
          </a:xfrm>
          <a:prstGeom prst="rect">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dirty="0">
              <a:solidFill>
                <a:schemeClr val="bg1"/>
              </a:solidFill>
            </a:endParaRPr>
          </a:p>
        </p:txBody>
      </p:sp>
      <p:sp>
        <p:nvSpPr>
          <p:cNvPr id="11" name="Rectangle 10">
            <a:extLst>
              <a:ext uri="{FF2B5EF4-FFF2-40B4-BE49-F238E27FC236}">
                <a16:creationId xmlns:a16="http://schemas.microsoft.com/office/drawing/2014/main" id="{DF76473B-962D-36D8-6F87-F643D65AB80F}"/>
              </a:ext>
            </a:extLst>
          </p:cNvPr>
          <p:cNvSpPr/>
          <p:nvPr/>
        </p:nvSpPr>
        <p:spPr>
          <a:xfrm>
            <a:off x="9993729" y="1465268"/>
            <a:ext cx="600892" cy="101031"/>
          </a:xfrm>
          <a:prstGeom prst="rect">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00659C05-C4D9-246E-E7C6-6889A0B235AF}"/>
              </a:ext>
            </a:extLst>
          </p:cNvPr>
          <p:cNvSpPr txBox="1"/>
          <p:nvPr/>
        </p:nvSpPr>
        <p:spPr>
          <a:xfrm>
            <a:off x="237308" y="224637"/>
            <a:ext cx="7232468" cy="523220"/>
          </a:xfrm>
          <a:prstGeom prst="rect">
            <a:avLst/>
          </a:prstGeom>
          <a:noFill/>
        </p:spPr>
        <p:txBody>
          <a:bodyPr wrap="square">
            <a:spAutoFit/>
          </a:bodyPr>
          <a:lstStyle/>
          <a:p>
            <a:r>
              <a:rPr lang="en-GB" sz="2800" b="1">
                <a:solidFill>
                  <a:schemeClr val="accent1"/>
                </a:solidFill>
                <a:latin typeface="+mj-lt"/>
              </a:rPr>
              <a:t>Compliments &amp; Complaints</a:t>
            </a:r>
          </a:p>
        </p:txBody>
      </p:sp>
      <p:sp>
        <p:nvSpPr>
          <p:cNvPr id="3" name="TextBox 2">
            <a:extLst>
              <a:ext uri="{FF2B5EF4-FFF2-40B4-BE49-F238E27FC236}">
                <a16:creationId xmlns:a16="http://schemas.microsoft.com/office/drawing/2014/main" id="{AE962E6C-E9A9-44D8-16D7-308633C96EC4}"/>
              </a:ext>
            </a:extLst>
          </p:cNvPr>
          <p:cNvSpPr txBox="1"/>
          <p:nvPr/>
        </p:nvSpPr>
        <p:spPr>
          <a:xfrm>
            <a:off x="7187897" y="189799"/>
            <a:ext cx="8463062" cy="338554"/>
          </a:xfrm>
          <a:prstGeom prst="rect">
            <a:avLst/>
          </a:prstGeom>
          <a:noFill/>
        </p:spPr>
        <p:txBody>
          <a:bodyPr wrap="square">
            <a:spAutoFit/>
          </a:bodyPr>
          <a:lstStyle/>
          <a:p>
            <a:r>
              <a:rPr lang="en-GB" sz="1600" b="1" dirty="0">
                <a:solidFill>
                  <a:schemeClr val="bg1"/>
                </a:solidFill>
              </a:rPr>
              <a:t>Engage with us</a:t>
            </a:r>
          </a:p>
        </p:txBody>
      </p:sp>
      <p:sp>
        <p:nvSpPr>
          <p:cNvPr id="7" name="TextBox 6">
            <a:extLst>
              <a:ext uri="{FF2B5EF4-FFF2-40B4-BE49-F238E27FC236}">
                <a16:creationId xmlns:a16="http://schemas.microsoft.com/office/drawing/2014/main" id="{1BF4BEB0-D011-7B80-9B50-D422ED104291}"/>
              </a:ext>
            </a:extLst>
          </p:cNvPr>
          <p:cNvSpPr txBox="1"/>
          <p:nvPr/>
        </p:nvSpPr>
        <p:spPr>
          <a:xfrm>
            <a:off x="7092341" y="460286"/>
            <a:ext cx="3998966" cy="830997"/>
          </a:xfrm>
          <a:prstGeom prst="rect">
            <a:avLst/>
          </a:prstGeom>
          <a:noFill/>
        </p:spPr>
        <p:txBody>
          <a:bodyPr wrap="square" rtlCol="0">
            <a:spAutoFit/>
          </a:bodyPr>
          <a:lstStyle/>
          <a:p>
            <a:pPr marL="285750" indent="-285750">
              <a:buFont typeface="Wingdings" panose="05000000000000000000" pitchFamily="2" charset="2"/>
              <a:buChar char="§"/>
            </a:pPr>
            <a:r>
              <a:rPr lang="en-GB" sz="1200" dirty="0">
                <a:solidFill>
                  <a:schemeClr val="bg1"/>
                </a:solidFill>
              </a:rPr>
              <a:t>Sign up to our Connections mailing list</a:t>
            </a:r>
          </a:p>
          <a:p>
            <a:pPr marL="285750" indent="-285750">
              <a:buFont typeface="Wingdings" panose="05000000000000000000" pitchFamily="2" charset="2"/>
              <a:buChar char="§"/>
            </a:pPr>
            <a:r>
              <a:rPr lang="en-GB" sz="1200" dirty="0">
                <a:solidFill>
                  <a:schemeClr val="bg1"/>
                </a:solidFill>
              </a:rPr>
              <a:t>View our event calendar  </a:t>
            </a:r>
          </a:p>
          <a:p>
            <a:pPr marL="285750" indent="-285750">
              <a:buFont typeface="Wingdings" panose="05000000000000000000" pitchFamily="2" charset="2"/>
              <a:buChar char="§"/>
            </a:pPr>
            <a:r>
              <a:rPr lang="en-GB" sz="1200" dirty="0">
                <a:solidFill>
                  <a:schemeClr val="bg1"/>
                </a:solidFill>
              </a:rPr>
              <a:t>Read our regulatory ICE submissions   </a:t>
            </a:r>
          </a:p>
          <a:p>
            <a:pPr marL="285750" indent="-285750">
              <a:buFont typeface="Wingdings" panose="05000000000000000000" pitchFamily="2" charset="2"/>
              <a:buChar char="§"/>
            </a:pPr>
            <a:r>
              <a:rPr lang="en-GB" sz="1200" dirty="0">
                <a:solidFill>
                  <a:schemeClr val="bg1"/>
                </a:solidFill>
              </a:rPr>
              <a:t>Visit our Webpage </a:t>
            </a:r>
          </a:p>
        </p:txBody>
      </p:sp>
      <p:sp>
        <p:nvSpPr>
          <p:cNvPr id="8" name="TextBox 7">
            <a:extLst>
              <a:ext uri="{FF2B5EF4-FFF2-40B4-BE49-F238E27FC236}">
                <a16:creationId xmlns:a16="http://schemas.microsoft.com/office/drawing/2014/main" id="{A5B1EF9D-A288-1A71-EDF0-FE78A1ED1D16}"/>
              </a:ext>
            </a:extLst>
          </p:cNvPr>
          <p:cNvSpPr txBox="1"/>
          <p:nvPr/>
        </p:nvSpPr>
        <p:spPr>
          <a:xfrm>
            <a:off x="7262356" y="1370690"/>
            <a:ext cx="8463062" cy="338554"/>
          </a:xfrm>
          <a:prstGeom prst="rect">
            <a:avLst/>
          </a:prstGeom>
          <a:noFill/>
        </p:spPr>
        <p:txBody>
          <a:bodyPr wrap="square">
            <a:spAutoFit/>
          </a:bodyPr>
          <a:lstStyle/>
          <a:p>
            <a:r>
              <a:rPr lang="en-GB" sz="1600" b="1" dirty="0">
                <a:solidFill>
                  <a:schemeClr val="bg1"/>
                </a:solidFill>
              </a:rPr>
              <a:t>Engage with us on social media</a:t>
            </a:r>
          </a:p>
        </p:txBody>
      </p:sp>
      <p:sp>
        <p:nvSpPr>
          <p:cNvPr id="36" name="TextBox 35">
            <a:extLst>
              <a:ext uri="{FF2B5EF4-FFF2-40B4-BE49-F238E27FC236}">
                <a16:creationId xmlns:a16="http://schemas.microsoft.com/office/drawing/2014/main" id="{4DE5E27C-9DF6-E86E-0448-8D2EF194FFF7}"/>
              </a:ext>
            </a:extLst>
          </p:cNvPr>
          <p:cNvSpPr txBox="1"/>
          <p:nvPr/>
        </p:nvSpPr>
        <p:spPr>
          <a:xfrm>
            <a:off x="7239930" y="5042873"/>
            <a:ext cx="3501420" cy="461665"/>
          </a:xfrm>
          <a:prstGeom prst="rect">
            <a:avLst/>
          </a:prstGeom>
          <a:noFill/>
        </p:spPr>
        <p:txBody>
          <a:bodyPr wrap="square" rtlCol="0">
            <a:spAutoFit/>
          </a:bodyPr>
          <a:lstStyle/>
          <a:p>
            <a:r>
              <a:rPr lang="en-GB" sz="1200" dirty="0">
                <a:solidFill>
                  <a:schemeClr val="bg1"/>
                </a:solidFill>
              </a:rPr>
              <a:t>If you have any ideas for improvement of this guide please let us know:</a:t>
            </a:r>
          </a:p>
        </p:txBody>
      </p:sp>
      <p:sp>
        <p:nvSpPr>
          <p:cNvPr id="37" name="TextBox 36">
            <a:extLst>
              <a:ext uri="{FF2B5EF4-FFF2-40B4-BE49-F238E27FC236}">
                <a16:creationId xmlns:a16="http://schemas.microsoft.com/office/drawing/2014/main" id="{28474BC5-1B49-7420-6810-221CA38B6DC4}"/>
              </a:ext>
            </a:extLst>
          </p:cNvPr>
          <p:cNvSpPr txBox="1"/>
          <p:nvPr/>
        </p:nvSpPr>
        <p:spPr>
          <a:xfrm>
            <a:off x="7724280" y="5732573"/>
            <a:ext cx="2727093" cy="523220"/>
          </a:xfrm>
          <a:prstGeom prst="rect">
            <a:avLst/>
          </a:prstGeom>
          <a:noFill/>
        </p:spPr>
        <p:txBody>
          <a:bodyPr wrap="none" rtlCol="0">
            <a:spAutoFit/>
          </a:bodyPr>
          <a:lstStyle/>
          <a:p>
            <a:r>
              <a:rPr lang="en-GB" sz="1400" b="1" dirty="0">
                <a:solidFill>
                  <a:schemeClr val="bg1"/>
                </a:solidFill>
                <a:hlinkClick r:id="rId4">
                  <a:extLst>
                    <a:ext uri="{A12FA001-AC4F-418D-AE19-62706E023703}">
                      <ahyp:hlinkClr xmlns:ahyp="http://schemas.microsoft.com/office/drawing/2018/hyperlinkcolor" val="tx"/>
                    </a:ext>
                  </a:extLst>
                </a:hlinkClick>
              </a:rPr>
              <a:t>customerexperience@sse.com</a:t>
            </a:r>
            <a:endParaRPr lang="en-GB" sz="1400" b="1" dirty="0">
              <a:solidFill>
                <a:schemeClr val="bg1"/>
              </a:solidFill>
            </a:endParaRPr>
          </a:p>
          <a:p>
            <a:r>
              <a:rPr lang="en-GB" sz="1400" b="1" dirty="0">
                <a:solidFill>
                  <a:schemeClr val="bg1"/>
                </a:solidFill>
              </a:rPr>
              <a:t> </a:t>
            </a:r>
          </a:p>
        </p:txBody>
      </p:sp>
      <p:sp>
        <p:nvSpPr>
          <p:cNvPr id="38" name="TextBox 37">
            <a:extLst>
              <a:ext uri="{FF2B5EF4-FFF2-40B4-BE49-F238E27FC236}">
                <a16:creationId xmlns:a16="http://schemas.microsoft.com/office/drawing/2014/main" id="{BDCD68BC-A936-D2F3-E7D5-47535046FC1A}"/>
              </a:ext>
            </a:extLst>
          </p:cNvPr>
          <p:cNvSpPr txBox="1"/>
          <p:nvPr/>
        </p:nvSpPr>
        <p:spPr>
          <a:xfrm>
            <a:off x="237308" y="972494"/>
            <a:ext cx="2195626" cy="369332"/>
          </a:xfrm>
          <a:prstGeom prst="rect">
            <a:avLst/>
          </a:prstGeom>
          <a:noFill/>
        </p:spPr>
        <p:txBody>
          <a:bodyPr wrap="square" rtlCol="0">
            <a:spAutoFit/>
          </a:bodyPr>
          <a:lstStyle/>
          <a:p>
            <a:r>
              <a:rPr lang="en-GB">
                <a:solidFill>
                  <a:schemeClr val="accent1"/>
                </a:solidFill>
                <a:latin typeface="+mj-lt"/>
              </a:rPr>
              <a:t>Compliments</a:t>
            </a:r>
          </a:p>
        </p:txBody>
      </p:sp>
      <p:sp>
        <p:nvSpPr>
          <p:cNvPr id="39" name="TextBox 38">
            <a:extLst>
              <a:ext uri="{FF2B5EF4-FFF2-40B4-BE49-F238E27FC236}">
                <a16:creationId xmlns:a16="http://schemas.microsoft.com/office/drawing/2014/main" id="{5DCAC886-B10A-4AC6-6742-EC6B1779F5B1}"/>
              </a:ext>
            </a:extLst>
          </p:cNvPr>
          <p:cNvSpPr txBox="1"/>
          <p:nvPr/>
        </p:nvSpPr>
        <p:spPr>
          <a:xfrm>
            <a:off x="237308" y="3244334"/>
            <a:ext cx="2195626" cy="369332"/>
          </a:xfrm>
          <a:prstGeom prst="rect">
            <a:avLst/>
          </a:prstGeom>
          <a:noFill/>
        </p:spPr>
        <p:txBody>
          <a:bodyPr wrap="square" rtlCol="0">
            <a:spAutoFit/>
          </a:bodyPr>
          <a:lstStyle/>
          <a:p>
            <a:r>
              <a:rPr lang="en-GB">
                <a:solidFill>
                  <a:schemeClr val="accent1"/>
                </a:solidFill>
                <a:latin typeface="+mj-lt"/>
              </a:rPr>
              <a:t>Complaints</a:t>
            </a:r>
          </a:p>
        </p:txBody>
      </p:sp>
      <p:sp>
        <p:nvSpPr>
          <p:cNvPr id="41" name="TextBox 40">
            <a:extLst>
              <a:ext uri="{FF2B5EF4-FFF2-40B4-BE49-F238E27FC236}">
                <a16:creationId xmlns:a16="http://schemas.microsoft.com/office/drawing/2014/main" id="{2530C4F8-27CD-483E-E9B2-EC6E3F4AFCBA}"/>
              </a:ext>
            </a:extLst>
          </p:cNvPr>
          <p:cNvSpPr txBox="1"/>
          <p:nvPr/>
        </p:nvSpPr>
        <p:spPr>
          <a:xfrm>
            <a:off x="237309" y="1344751"/>
            <a:ext cx="5582920" cy="1384995"/>
          </a:xfrm>
          <a:prstGeom prst="rect">
            <a:avLst/>
          </a:prstGeom>
          <a:noFill/>
        </p:spPr>
        <p:txBody>
          <a:bodyPr wrap="square">
            <a:spAutoFit/>
          </a:bodyPr>
          <a:lstStyle/>
          <a:p>
            <a:r>
              <a:rPr lang="en-GB" sz="1400"/>
              <a:t>We are keen to hear your good news stories and positive experiences with our team members. If you have received particularly good service, why not commend the person or team responsible? It lets us know what we are doing right, highlights good working practices that we can all adopt and encourages certain ways of working. Compliments can be sent to the Connections Engagement team at:</a:t>
            </a:r>
          </a:p>
        </p:txBody>
      </p:sp>
      <p:sp>
        <p:nvSpPr>
          <p:cNvPr id="43" name="TextBox 42">
            <a:extLst>
              <a:ext uri="{FF2B5EF4-FFF2-40B4-BE49-F238E27FC236}">
                <a16:creationId xmlns:a16="http://schemas.microsoft.com/office/drawing/2014/main" id="{F6F87269-2BA7-38AB-163B-18E3F7781AC1}"/>
              </a:ext>
            </a:extLst>
          </p:cNvPr>
          <p:cNvSpPr txBox="1"/>
          <p:nvPr/>
        </p:nvSpPr>
        <p:spPr>
          <a:xfrm>
            <a:off x="229520" y="2825646"/>
            <a:ext cx="4717053" cy="338554"/>
          </a:xfrm>
          <a:prstGeom prst="rect">
            <a:avLst/>
          </a:prstGeom>
          <a:noFill/>
        </p:spPr>
        <p:txBody>
          <a:bodyPr wrap="square">
            <a:spAutoFit/>
          </a:bodyPr>
          <a:lstStyle/>
          <a:p>
            <a:r>
              <a:rPr lang="en-GB" sz="1600" b="1" dirty="0"/>
              <a:t>customerexperience@sse.com </a:t>
            </a:r>
          </a:p>
        </p:txBody>
      </p:sp>
      <p:pic>
        <p:nvPicPr>
          <p:cNvPr id="45" name="Picture 44">
            <a:extLst>
              <a:ext uri="{FF2B5EF4-FFF2-40B4-BE49-F238E27FC236}">
                <a16:creationId xmlns:a16="http://schemas.microsoft.com/office/drawing/2014/main" id="{4A3429F9-3C19-2C9A-7E3B-A09B522079C8}"/>
              </a:ext>
            </a:extLst>
          </p:cNvPr>
          <p:cNvPicPr>
            <a:picLocks noChangeAspect="1"/>
          </p:cNvPicPr>
          <p:nvPr/>
        </p:nvPicPr>
        <p:blipFill>
          <a:blip r:embed="rId5"/>
          <a:stretch>
            <a:fillRect/>
          </a:stretch>
        </p:blipFill>
        <p:spPr>
          <a:xfrm>
            <a:off x="5757325" y="792044"/>
            <a:ext cx="1228896" cy="1171739"/>
          </a:xfrm>
          <a:prstGeom prst="rect">
            <a:avLst/>
          </a:prstGeom>
        </p:spPr>
      </p:pic>
      <p:sp>
        <p:nvSpPr>
          <p:cNvPr id="46" name="TextBox 45">
            <a:extLst>
              <a:ext uri="{FF2B5EF4-FFF2-40B4-BE49-F238E27FC236}">
                <a16:creationId xmlns:a16="http://schemas.microsoft.com/office/drawing/2014/main" id="{3CF2DD6C-42D5-4A14-231F-ADFA0617957A}"/>
              </a:ext>
            </a:extLst>
          </p:cNvPr>
          <p:cNvSpPr txBox="1"/>
          <p:nvPr/>
        </p:nvSpPr>
        <p:spPr>
          <a:xfrm>
            <a:off x="237308" y="3629602"/>
            <a:ext cx="5736033" cy="2677656"/>
          </a:xfrm>
          <a:prstGeom prst="rect">
            <a:avLst/>
          </a:prstGeom>
          <a:noFill/>
        </p:spPr>
        <p:txBody>
          <a:bodyPr wrap="square" rtlCol="0">
            <a:spAutoFit/>
          </a:bodyPr>
          <a:lstStyle/>
          <a:p>
            <a:r>
              <a:rPr lang="en-GB" sz="1400" dirty="0"/>
              <a:t>We always aim to provide the best service possible, however we do understand that sometimes we don’t always get it right. If you should experience this, and would like to raise a complaint you can do this via telephone, email or online </a:t>
            </a:r>
          </a:p>
          <a:p>
            <a:r>
              <a:rPr lang="en-GB" sz="1400" dirty="0"/>
              <a:t>The easiest and quickest way to resolve a complaint is to telephone us: </a:t>
            </a:r>
            <a:r>
              <a:rPr lang="en-GB" sz="1400" b="1" dirty="0"/>
              <a:t>0800 980 1395 </a:t>
            </a:r>
          </a:p>
          <a:p>
            <a:r>
              <a:rPr lang="en-GB" sz="1400" dirty="0"/>
              <a:t>Monday to Saturday between 08:00 – 16:00 </a:t>
            </a:r>
          </a:p>
          <a:p>
            <a:r>
              <a:rPr lang="en-GB" sz="1400" dirty="0"/>
              <a:t>If you are unable to phone or would prefer to write, you can contact us by email:</a:t>
            </a:r>
          </a:p>
          <a:p>
            <a:r>
              <a:rPr lang="en-GB" sz="1400" b="1" dirty="0"/>
              <a:t>customercomplaints@ssen.co.uk </a:t>
            </a:r>
          </a:p>
          <a:p>
            <a:r>
              <a:rPr lang="en-GB" sz="1400" dirty="0"/>
              <a:t>You can also complete our online complaints form: </a:t>
            </a:r>
            <a:r>
              <a:rPr lang="en-GB" sz="1400" b="1" dirty="0"/>
              <a:t>www.ssen.co.uk/Complaints</a:t>
            </a:r>
          </a:p>
        </p:txBody>
      </p:sp>
      <p:pic>
        <p:nvPicPr>
          <p:cNvPr id="48" name="Picture 47">
            <a:extLst>
              <a:ext uri="{FF2B5EF4-FFF2-40B4-BE49-F238E27FC236}">
                <a16:creationId xmlns:a16="http://schemas.microsoft.com/office/drawing/2014/main" id="{0C7F70B9-AB73-4572-F93B-7A5779958610}"/>
              </a:ext>
            </a:extLst>
          </p:cNvPr>
          <p:cNvPicPr>
            <a:picLocks noChangeAspect="1"/>
          </p:cNvPicPr>
          <p:nvPr/>
        </p:nvPicPr>
        <p:blipFill>
          <a:blip r:embed="rId6"/>
          <a:stretch>
            <a:fillRect/>
          </a:stretch>
        </p:blipFill>
        <p:spPr>
          <a:xfrm>
            <a:off x="5820229" y="3145585"/>
            <a:ext cx="1247949" cy="971686"/>
          </a:xfrm>
          <a:prstGeom prst="rect">
            <a:avLst/>
          </a:prstGeom>
        </p:spPr>
      </p:pic>
      <p:pic>
        <p:nvPicPr>
          <p:cNvPr id="50" name="Picture 49">
            <a:extLst>
              <a:ext uri="{FF2B5EF4-FFF2-40B4-BE49-F238E27FC236}">
                <a16:creationId xmlns:a16="http://schemas.microsoft.com/office/drawing/2014/main" id="{5F11E9C5-BDCB-089D-C937-9B0460BED450}"/>
              </a:ext>
            </a:extLst>
          </p:cNvPr>
          <p:cNvPicPr>
            <a:picLocks noChangeAspect="1"/>
          </p:cNvPicPr>
          <p:nvPr/>
        </p:nvPicPr>
        <p:blipFill>
          <a:blip r:embed="rId7"/>
          <a:stretch>
            <a:fillRect/>
          </a:stretch>
        </p:blipFill>
        <p:spPr>
          <a:xfrm>
            <a:off x="7187897" y="5583945"/>
            <a:ext cx="524302" cy="474368"/>
          </a:xfrm>
          <a:prstGeom prst="rect">
            <a:avLst/>
          </a:prstGeom>
        </p:spPr>
      </p:pic>
      <p:sp>
        <p:nvSpPr>
          <p:cNvPr id="2" name="TextBox 1">
            <a:extLst>
              <a:ext uri="{FF2B5EF4-FFF2-40B4-BE49-F238E27FC236}">
                <a16:creationId xmlns:a16="http://schemas.microsoft.com/office/drawing/2014/main" id="{D16B0000-3CF7-7265-02A6-D889743AE4FD}"/>
              </a:ext>
            </a:extLst>
          </p:cNvPr>
          <p:cNvSpPr txBox="1"/>
          <p:nvPr/>
        </p:nvSpPr>
        <p:spPr>
          <a:xfrm>
            <a:off x="7756090" y="6335200"/>
            <a:ext cx="2857642" cy="523220"/>
          </a:xfrm>
          <a:prstGeom prst="rect">
            <a:avLst/>
          </a:prstGeom>
          <a:noFill/>
        </p:spPr>
        <p:txBody>
          <a:bodyPr wrap="none" rtlCol="0">
            <a:spAutoFit/>
          </a:bodyPr>
          <a:lstStyle/>
          <a:p>
            <a:r>
              <a:rPr lang="en-GB" sz="1400" b="1" dirty="0">
                <a:solidFill>
                  <a:schemeClr val="bg1"/>
                </a:solidFill>
                <a:hlinkClick r:id="rId8">
                  <a:extLst>
                    <a:ext uri="{A12FA001-AC4F-418D-AE19-62706E023703}">
                      <ahyp:hlinkClr xmlns:ahyp="http://schemas.microsoft.com/office/drawing/2018/hyperlinkcolor" val="tx"/>
                    </a:ext>
                  </a:extLst>
                </a:hlinkClick>
              </a:rPr>
              <a:t>businessrelationships@sse</a:t>
            </a:r>
            <a:r>
              <a:rPr lang="en-GB" sz="1400" b="1" dirty="0">
                <a:solidFill>
                  <a:srgbClr val="467886"/>
                </a:solidFill>
                <a:hlinkClick r:id="rId8">
                  <a:extLst>
                    <a:ext uri="{A12FA001-AC4F-418D-AE19-62706E023703}">
                      <ahyp:hlinkClr xmlns:ahyp="http://schemas.microsoft.com/office/drawing/2018/hyperlinkcolor" val="tx"/>
                    </a:ext>
                  </a:extLst>
                </a:hlinkClick>
              </a:rPr>
              <a:t>.</a:t>
            </a:r>
            <a:r>
              <a:rPr lang="en-GB" sz="1400" b="1" dirty="0">
                <a:solidFill>
                  <a:schemeClr val="bg1"/>
                </a:solidFill>
                <a:hlinkClick r:id="rId8">
                  <a:extLst>
                    <a:ext uri="{A12FA001-AC4F-418D-AE19-62706E023703}">
                      <ahyp:hlinkClr xmlns:ahyp="http://schemas.microsoft.com/office/drawing/2018/hyperlinkcolor" val="tx"/>
                    </a:ext>
                  </a:extLst>
                </a:hlinkClick>
              </a:rPr>
              <a:t>com</a:t>
            </a:r>
            <a:endParaRPr lang="en-GB" sz="1400" b="1" dirty="0">
              <a:solidFill>
                <a:schemeClr val="bg1"/>
              </a:solidFill>
            </a:endParaRPr>
          </a:p>
          <a:p>
            <a:endParaRPr lang="en-GB" sz="1400" b="1" dirty="0">
              <a:solidFill>
                <a:schemeClr val="bg1"/>
              </a:solidFill>
            </a:endParaRPr>
          </a:p>
        </p:txBody>
      </p:sp>
      <p:pic>
        <p:nvPicPr>
          <p:cNvPr id="9" name="Picture 8">
            <a:extLst>
              <a:ext uri="{FF2B5EF4-FFF2-40B4-BE49-F238E27FC236}">
                <a16:creationId xmlns:a16="http://schemas.microsoft.com/office/drawing/2014/main" id="{4B6F5F87-21A9-2B48-4F28-9CF0AF340F9F}"/>
              </a:ext>
            </a:extLst>
          </p:cNvPr>
          <p:cNvPicPr>
            <a:picLocks noChangeAspect="1"/>
          </p:cNvPicPr>
          <p:nvPr/>
        </p:nvPicPr>
        <p:blipFill>
          <a:blip r:embed="rId7"/>
          <a:stretch>
            <a:fillRect/>
          </a:stretch>
        </p:blipFill>
        <p:spPr>
          <a:xfrm>
            <a:off x="7207625" y="6242484"/>
            <a:ext cx="524302" cy="474368"/>
          </a:xfrm>
          <a:prstGeom prst="rect">
            <a:avLst/>
          </a:prstGeom>
        </p:spPr>
      </p:pic>
      <p:pic>
        <p:nvPicPr>
          <p:cNvPr id="12" name="Picture 11">
            <a:extLst>
              <a:ext uri="{FF2B5EF4-FFF2-40B4-BE49-F238E27FC236}">
                <a16:creationId xmlns:a16="http://schemas.microsoft.com/office/drawing/2014/main" id="{7235FB63-91EC-1CC4-2CF7-472AD986C316}"/>
              </a:ext>
            </a:extLst>
          </p:cNvPr>
          <p:cNvPicPr>
            <a:picLocks noChangeAspect="1"/>
          </p:cNvPicPr>
          <p:nvPr/>
        </p:nvPicPr>
        <p:blipFill>
          <a:blip r:embed="rId9"/>
          <a:stretch>
            <a:fillRect/>
          </a:stretch>
        </p:blipFill>
        <p:spPr>
          <a:xfrm>
            <a:off x="7088311" y="1642509"/>
            <a:ext cx="1247775" cy="3467100"/>
          </a:xfrm>
          <a:prstGeom prst="rect">
            <a:avLst/>
          </a:prstGeom>
        </p:spPr>
      </p:pic>
      <p:sp>
        <p:nvSpPr>
          <p:cNvPr id="15" name="TextBox 14">
            <a:extLst>
              <a:ext uri="{FF2B5EF4-FFF2-40B4-BE49-F238E27FC236}">
                <a16:creationId xmlns:a16="http://schemas.microsoft.com/office/drawing/2014/main" id="{F118001C-3B03-A5CF-D183-2FE5F7B0F385}"/>
              </a:ext>
            </a:extLst>
          </p:cNvPr>
          <p:cNvSpPr txBox="1"/>
          <p:nvPr/>
        </p:nvSpPr>
        <p:spPr>
          <a:xfrm>
            <a:off x="8505022" y="1963783"/>
            <a:ext cx="2236328" cy="369332"/>
          </a:xfrm>
          <a:prstGeom prst="rect">
            <a:avLst/>
          </a:prstGeom>
          <a:noFill/>
        </p:spPr>
        <p:txBody>
          <a:bodyPr wrap="square" rtlCol="0">
            <a:spAutoFit/>
          </a:bodyPr>
          <a:lstStyle/>
          <a:p>
            <a:r>
              <a:rPr lang="en-GB" dirty="0">
                <a:solidFill>
                  <a:schemeClr val="bg1"/>
                </a:solidFill>
                <a:hlinkClick r:id="rId10">
                  <a:extLst>
                    <a:ext uri="{A12FA001-AC4F-418D-AE19-62706E023703}">
                      <ahyp:hlinkClr xmlns:ahyp="http://schemas.microsoft.com/office/drawing/2018/hyperlinkcolor" val="tx"/>
                    </a:ext>
                  </a:extLst>
                </a:hlinkClick>
              </a:rPr>
              <a:t>Click here</a:t>
            </a:r>
            <a:endParaRPr lang="en-GB" dirty="0">
              <a:solidFill>
                <a:schemeClr val="bg1"/>
              </a:solidFill>
            </a:endParaRPr>
          </a:p>
        </p:txBody>
      </p:sp>
      <p:sp>
        <p:nvSpPr>
          <p:cNvPr id="17" name="TextBox 16">
            <a:extLst>
              <a:ext uri="{FF2B5EF4-FFF2-40B4-BE49-F238E27FC236}">
                <a16:creationId xmlns:a16="http://schemas.microsoft.com/office/drawing/2014/main" id="{BDE49A35-17CA-8C26-2889-DB22E984DB12}"/>
              </a:ext>
            </a:extLst>
          </p:cNvPr>
          <p:cNvSpPr txBox="1"/>
          <p:nvPr/>
        </p:nvSpPr>
        <p:spPr>
          <a:xfrm>
            <a:off x="8505022" y="2702023"/>
            <a:ext cx="1389556" cy="369332"/>
          </a:xfrm>
          <a:prstGeom prst="rect">
            <a:avLst/>
          </a:prstGeom>
          <a:noFill/>
        </p:spPr>
        <p:txBody>
          <a:bodyPr wrap="square" rtlCol="0">
            <a:spAutoFit/>
          </a:bodyPr>
          <a:lstStyle/>
          <a:p>
            <a:r>
              <a:rPr lang="en-GB" dirty="0">
                <a:solidFill>
                  <a:schemeClr val="bg1"/>
                </a:solidFill>
                <a:hlinkClick r:id="rId11">
                  <a:extLst>
                    <a:ext uri="{A12FA001-AC4F-418D-AE19-62706E023703}">
                      <ahyp:hlinkClr xmlns:ahyp="http://schemas.microsoft.com/office/drawing/2018/hyperlinkcolor" val="tx"/>
                    </a:ext>
                  </a:extLst>
                </a:hlinkClick>
              </a:rPr>
              <a:t>Click here</a:t>
            </a:r>
            <a:endParaRPr lang="en-GB" dirty="0">
              <a:solidFill>
                <a:schemeClr val="bg1"/>
              </a:solidFill>
            </a:endParaRPr>
          </a:p>
        </p:txBody>
      </p:sp>
      <p:sp>
        <p:nvSpPr>
          <p:cNvPr id="18" name="TextBox 17">
            <a:extLst>
              <a:ext uri="{FF2B5EF4-FFF2-40B4-BE49-F238E27FC236}">
                <a16:creationId xmlns:a16="http://schemas.microsoft.com/office/drawing/2014/main" id="{35C59E76-ECC5-8C69-D512-4DED6058BE50}"/>
              </a:ext>
            </a:extLst>
          </p:cNvPr>
          <p:cNvSpPr txBox="1"/>
          <p:nvPr/>
        </p:nvSpPr>
        <p:spPr>
          <a:xfrm>
            <a:off x="8505022" y="3581552"/>
            <a:ext cx="1389556" cy="369332"/>
          </a:xfrm>
          <a:prstGeom prst="rect">
            <a:avLst/>
          </a:prstGeom>
          <a:noFill/>
        </p:spPr>
        <p:txBody>
          <a:bodyPr wrap="square" rtlCol="0">
            <a:spAutoFit/>
          </a:bodyPr>
          <a:lstStyle/>
          <a:p>
            <a:r>
              <a:rPr lang="en-GB" dirty="0">
                <a:solidFill>
                  <a:schemeClr val="bg1"/>
                </a:solidFill>
                <a:hlinkClick r:id="rId12">
                  <a:extLst>
                    <a:ext uri="{A12FA001-AC4F-418D-AE19-62706E023703}">
                      <ahyp:hlinkClr xmlns:ahyp="http://schemas.microsoft.com/office/drawing/2018/hyperlinkcolor" val="tx"/>
                    </a:ext>
                  </a:extLst>
                </a:hlinkClick>
              </a:rPr>
              <a:t>Click here</a:t>
            </a:r>
            <a:endParaRPr lang="en-GB" dirty="0">
              <a:solidFill>
                <a:schemeClr val="bg1"/>
              </a:solidFill>
            </a:endParaRPr>
          </a:p>
        </p:txBody>
      </p:sp>
      <p:sp>
        <p:nvSpPr>
          <p:cNvPr id="19" name="TextBox 18">
            <a:extLst>
              <a:ext uri="{FF2B5EF4-FFF2-40B4-BE49-F238E27FC236}">
                <a16:creationId xmlns:a16="http://schemas.microsoft.com/office/drawing/2014/main" id="{96972EA1-E69E-5373-A221-1A6207B0CCE4}"/>
              </a:ext>
            </a:extLst>
          </p:cNvPr>
          <p:cNvSpPr txBox="1"/>
          <p:nvPr/>
        </p:nvSpPr>
        <p:spPr>
          <a:xfrm>
            <a:off x="8505022" y="4380796"/>
            <a:ext cx="1247775" cy="369332"/>
          </a:xfrm>
          <a:prstGeom prst="rect">
            <a:avLst/>
          </a:prstGeom>
          <a:noFill/>
        </p:spPr>
        <p:txBody>
          <a:bodyPr wrap="square" rtlCol="0">
            <a:spAutoFit/>
          </a:bodyPr>
          <a:lstStyle/>
          <a:p>
            <a:r>
              <a:rPr lang="en-GB" dirty="0">
                <a:solidFill>
                  <a:schemeClr val="bg1"/>
                </a:solidFill>
                <a:hlinkClick r:id="rId13">
                  <a:extLst>
                    <a:ext uri="{A12FA001-AC4F-418D-AE19-62706E023703}">
                      <ahyp:hlinkClr xmlns:ahyp="http://schemas.microsoft.com/office/drawing/2018/hyperlinkcolor" val="tx"/>
                    </a:ext>
                  </a:extLst>
                </a:hlinkClick>
              </a:rPr>
              <a:t>Click here</a:t>
            </a:r>
            <a:endParaRPr lang="en-GB" dirty="0">
              <a:solidFill>
                <a:schemeClr val="bg1"/>
              </a:solidFill>
            </a:endParaRPr>
          </a:p>
        </p:txBody>
      </p:sp>
    </p:spTree>
    <p:extLst>
      <p:ext uri="{BB962C8B-B14F-4D97-AF65-F5344CB8AC3E}">
        <p14:creationId xmlns:p14="http://schemas.microsoft.com/office/powerpoint/2010/main" val="3705730302"/>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0910E-56AC-9210-14D6-0FABB6B29C1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2559F4A-A25F-A40C-5C77-293758326C0A}"/>
              </a:ext>
            </a:extLst>
          </p:cNvPr>
          <p:cNvPicPr>
            <a:picLocks noChangeAspect="1"/>
          </p:cNvPicPr>
          <p:nvPr/>
        </p:nvPicPr>
        <p:blipFill>
          <a:blip r:embed="rId3"/>
          <a:stretch>
            <a:fillRect/>
          </a:stretch>
        </p:blipFill>
        <p:spPr>
          <a:xfrm>
            <a:off x="225498" y="74776"/>
            <a:ext cx="5646501" cy="1179866"/>
          </a:xfrm>
          <a:prstGeom prst="rect">
            <a:avLst/>
          </a:prstGeom>
        </p:spPr>
      </p:pic>
      <p:pic>
        <p:nvPicPr>
          <p:cNvPr id="11" name="Picture 10">
            <a:extLst>
              <a:ext uri="{FF2B5EF4-FFF2-40B4-BE49-F238E27FC236}">
                <a16:creationId xmlns:a16="http://schemas.microsoft.com/office/drawing/2014/main" id="{9E426F1C-39D9-1589-4892-825C77C8DA24}"/>
              </a:ext>
            </a:extLst>
          </p:cNvPr>
          <p:cNvPicPr>
            <a:picLocks noChangeAspect="1"/>
          </p:cNvPicPr>
          <p:nvPr/>
        </p:nvPicPr>
        <p:blipFill>
          <a:blip r:embed="rId4"/>
          <a:stretch>
            <a:fillRect/>
          </a:stretch>
        </p:blipFill>
        <p:spPr>
          <a:xfrm>
            <a:off x="3460487" y="2990849"/>
            <a:ext cx="685800" cy="904875"/>
          </a:xfrm>
          <a:prstGeom prst="rect">
            <a:avLst/>
          </a:prstGeom>
        </p:spPr>
      </p:pic>
      <p:pic>
        <p:nvPicPr>
          <p:cNvPr id="3" name="Picture 2">
            <a:extLst>
              <a:ext uri="{FF2B5EF4-FFF2-40B4-BE49-F238E27FC236}">
                <a16:creationId xmlns:a16="http://schemas.microsoft.com/office/drawing/2014/main" id="{A9B3AFE9-345A-974B-D4EF-C859E09C4B10}"/>
              </a:ext>
            </a:extLst>
          </p:cNvPr>
          <p:cNvPicPr>
            <a:picLocks noChangeAspect="1"/>
          </p:cNvPicPr>
          <p:nvPr/>
        </p:nvPicPr>
        <p:blipFill>
          <a:blip r:embed="rId5"/>
          <a:stretch>
            <a:fillRect/>
          </a:stretch>
        </p:blipFill>
        <p:spPr>
          <a:xfrm>
            <a:off x="4518008" y="0"/>
            <a:ext cx="7673992" cy="6858000"/>
          </a:xfrm>
          <a:prstGeom prst="rect">
            <a:avLst/>
          </a:prstGeom>
        </p:spPr>
      </p:pic>
      <p:pic>
        <p:nvPicPr>
          <p:cNvPr id="10" name="Picture 9">
            <a:extLst>
              <a:ext uri="{FF2B5EF4-FFF2-40B4-BE49-F238E27FC236}">
                <a16:creationId xmlns:a16="http://schemas.microsoft.com/office/drawing/2014/main" id="{4C5A52A2-0830-5B07-7B77-2B99292F42B8}"/>
              </a:ext>
            </a:extLst>
          </p:cNvPr>
          <p:cNvPicPr>
            <a:picLocks noChangeAspect="1"/>
          </p:cNvPicPr>
          <p:nvPr/>
        </p:nvPicPr>
        <p:blipFill>
          <a:blip r:embed="rId6"/>
          <a:stretch>
            <a:fillRect/>
          </a:stretch>
        </p:blipFill>
        <p:spPr>
          <a:xfrm>
            <a:off x="4297716" y="2185330"/>
            <a:ext cx="1457325" cy="2269711"/>
          </a:xfrm>
          <a:prstGeom prst="rect">
            <a:avLst/>
          </a:prstGeom>
        </p:spPr>
      </p:pic>
      <p:pic>
        <p:nvPicPr>
          <p:cNvPr id="14" name="Picture 13">
            <a:extLst>
              <a:ext uri="{FF2B5EF4-FFF2-40B4-BE49-F238E27FC236}">
                <a16:creationId xmlns:a16="http://schemas.microsoft.com/office/drawing/2014/main" id="{52CBE779-D01A-E7EE-4EBD-CD52B72D2B9D}"/>
              </a:ext>
            </a:extLst>
          </p:cNvPr>
          <p:cNvPicPr>
            <a:picLocks noChangeAspect="1"/>
          </p:cNvPicPr>
          <p:nvPr/>
        </p:nvPicPr>
        <p:blipFill>
          <a:blip r:embed="rId6"/>
          <a:stretch>
            <a:fillRect/>
          </a:stretch>
        </p:blipFill>
        <p:spPr>
          <a:xfrm>
            <a:off x="3795823" y="244549"/>
            <a:ext cx="2524180" cy="861237"/>
          </a:xfrm>
          <a:prstGeom prst="rect">
            <a:avLst/>
          </a:prstGeom>
        </p:spPr>
      </p:pic>
      <p:sp>
        <p:nvSpPr>
          <p:cNvPr id="18" name="TextBox 17">
            <a:extLst>
              <a:ext uri="{FF2B5EF4-FFF2-40B4-BE49-F238E27FC236}">
                <a16:creationId xmlns:a16="http://schemas.microsoft.com/office/drawing/2014/main" id="{45024C2D-BCD9-86F3-A7F1-3038FC426CBD}"/>
              </a:ext>
            </a:extLst>
          </p:cNvPr>
          <p:cNvSpPr txBox="1"/>
          <p:nvPr/>
        </p:nvSpPr>
        <p:spPr>
          <a:xfrm>
            <a:off x="435733" y="3443286"/>
            <a:ext cx="2838893" cy="2677656"/>
          </a:xfrm>
          <a:prstGeom prst="rect">
            <a:avLst/>
          </a:prstGeom>
          <a:noFill/>
        </p:spPr>
        <p:txBody>
          <a:bodyPr wrap="square" rtlCol="0">
            <a:spAutoFit/>
          </a:bodyPr>
          <a:lstStyle/>
          <a:p>
            <a:r>
              <a:rPr lang="en-GB" sz="1400" dirty="0"/>
              <a:t>SSEN Customer Connections activity in the Southern Electric Power Distribution (SEPD) area is split into 3 groups – detailed on the next page.  The category caters for the delivery of Capex Connections within the four SEPD regions. Connections consist of substation, overhead lines and cable works required to construct a connection to the SEPD Network.  </a:t>
            </a:r>
          </a:p>
        </p:txBody>
      </p:sp>
      <p:sp>
        <p:nvSpPr>
          <p:cNvPr id="19" name="TextBox 18">
            <a:extLst>
              <a:ext uri="{FF2B5EF4-FFF2-40B4-BE49-F238E27FC236}">
                <a16:creationId xmlns:a16="http://schemas.microsoft.com/office/drawing/2014/main" id="{CE828E28-D511-A35F-25EB-E3499018125B}"/>
              </a:ext>
            </a:extLst>
          </p:cNvPr>
          <p:cNvSpPr txBox="1"/>
          <p:nvPr/>
        </p:nvSpPr>
        <p:spPr>
          <a:xfrm>
            <a:off x="435732" y="1254642"/>
            <a:ext cx="2838893" cy="1754326"/>
          </a:xfrm>
          <a:prstGeom prst="rect">
            <a:avLst/>
          </a:prstGeom>
          <a:noFill/>
        </p:spPr>
        <p:txBody>
          <a:bodyPr wrap="square" rtlCol="0">
            <a:spAutoFit/>
          </a:bodyPr>
          <a:lstStyle/>
          <a:p>
            <a:r>
              <a:rPr lang="en-GB" sz="1400" dirty="0"/>
              <a:t>SEPD  - Southern Electricity Power Distribution, is split into 4 regions</a:t>
            </a:r>
            <a:r>
              <a:rPr lang="en-GB" sz="1200" dirty="0"/>
              <a:t>:</a:t>
            </a:r>
          </a:p>
          <a:p>
            <a:endParaRPr lang="en-GB" sz="1200" dirty="0"/>
          </a:p>
          <a:p>
            <a:endParaRPr lang="en-GB" sz="1200" dirty="0"/>
          </a:p>
          <a:p>
            <a:r>
              <a:rPr lang="en-GB" sz="1400" b="1" dirty="0"/>
              <a:t>Ridgeway</a:t>
            </a:r>
          </a:p>
          <a:p>
            <a:r>
              <a:rPr lang="en-GB" sz="1400" b="1" dirty="0"/>
              <a:t>Thames Valley</a:t>
            </a:r>
          </a:p>
          <a:p>
            <a:r>
              <a:rPr lang="en-GB" sz="1400" b="1" dirty="0"/>
              <a:t>Southeast</a:t>
            </a:r>
          </a:p>
          <a:p>
            <a:r>
              <a:rPr lang="en-GB" sz="1400" b="1" dirty="0"/>
              <a:t>Wessex</a:t>
            </a:r>
          </a:p>
        </p:txBody>
      </p:sp>
    </p:spTree>
    <p:extLst>
      <p:ext uri="{BB962C8B-B14F-4D97-AF65-F5344CB8AC3E}">
        <p14:creationId xmlns:p14="http://schemas.microsoft.com/office/powerpoint/2010/main" val="1864766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E9AD0-8F03-3E02-7B40-D2C26997415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9F98D8B-3259-8FBB-CED9-3FA93CCA1723}"/>
              </a:ext>
            </a:extLst>
          </p:cNvPr>
          <p:cNvPicPr>
            <a:picLocks noChangeAspect="1"/>
          </p:cNvPicPr>
          <p:nvPr/>
        </p:nvPicPr>
        <p:blipFill>
          <a:blip r:embed="rId3"/>
          <a:stretch>
            <a:fillRect/>
          </a:stretch>
        </p:blipFill>
        <p:spPr>
          <a:xfrm>
            <a:off x="0" y="0"/>
            <a:ext cx="4391246" cy="1179866"/>
          </a:xfrm>
          <a:prstGeom prst="rect">
            <a:avLst/>
          </a:prstGeom>
        </p:spPr>
      </p:pic>
      <p:pic>
        <p:nvPicPr>
          <p:cNvPr id="11" name="Picture 10">
            <a:extLst>
              <a:ext uri="{FF2B5EF4-FFF2-40B4-BE49-F238E27FC236}">
                <a16:creationId xmlns:a16="http://schemas.microsoft.com/office/drawing/2014/main" id="{106E3002-61D3-7562-1DA8-A153107C70A3}"/>
              </a:ext>
            </a:extLst>
          </p:cNvPr>
          <p:cNvPicPr>
            <a:picLocks noChangeAspect="1"/>
          </p:cNvPicPr>
          <p:nvPr/>
        </p:nvPicPr>
        <p:blipFill>
          <a:blip r:embed="rId4"/>
          <a:stretch>
            <a:fillRect/>
          </a:stretch>
        </p:blipFill>
        <p:spPr>
          <a:xfrm>
            <a:off x="3460487" y="2990849"/>
            <a:ext cx="685800" cy="904875"/>
          </a:xfrm>
          <a:prstGeom prst="rect">
            <a:avLst/>
          </a:prstGeom>
        </p:spPr>
      </p:pic>
      <p:sp>
        <p:nvSpPr>
          <p:cNvPr id="3" name="Rectangle 1">
            <a:extLst>
              <a:ext uri="{FF2B5EF4-FFF2-40B4-BE49-F238E27FC236}">
                <a16:creationId xmlns:a16="http://schemas.microsoft.com/office/drawing/2014/main" id="{00261E66-FFFB-A13E-0A40-7CA63B77982B}"/>
              </a:ext>
            </a:extLst>
          </p:cNvPr>
          <p:cNvSpPr>
            <a:spLocks noChangeArrowheads="1"/>
          </p:cNvSpPr>
          <p:nvPr/>
        </p:nvSpPr>
        <p:spPr bwMode="auto">
          <a:xfrm>
            <a:off x="74981" y="3831550"/>
            <a:ext cx="2547385"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ptos" panose="020B0004020202020204" pitchFamily="34" charset="0"/>
              </a:rPr>
              <a:t>A/B/C represents the majors delivery groups. The delivery groups are structured around grid supply points (GSP) rather than regions in Majors, and GSPs are basically substations where the Transmission and Distribution networks meet. Each delivery group is headed up by a Project Director.</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latin typeface="Aptos" panose="020B0004020202020204" pitchFamily="34" charset="0"/>
              </a:rPr>
              <a:t>We also have a separate DGES (Distributed Generation Electricity Supply) team.</a:t>
            </a:r>
            <a:endParaRPr kumimoji="0" lang="en-US" altLang="en-US" sz="1400" b="0" i="0" u="none" strike="noStrike" cap="none" normalizeH="0" baseline="0" dirty="0">
              <a:ln>
                <a:noFill/>
              </a:ln>
              <a:solidFill>
                <a:schemeClr val="tx1"/>
              </a:solidFill>
              <a:effectLst/>
              <a:latin typeface="Aptos" panose="020B0004020202020204" pitchFamily="34" charset="0"/>
            </a:endParaRPr>
          </a:p>
        </p:txBody>
      </p:sp>
      <p:pic>
        <p:nvPicPr>
          <p:cNvPr id="6" name="Picture 5">
            <a:extLst>
              <a:ext uri="{FF2B5EF4-FFF2-40B4-BE49-F238E27FC236}">
                <a16:creationId xmlns:a16="http://schemas.microsoft.com/office/drawing/2014/main" id="{6BAFE918-4BCE-8D07-E8AE-7EFC25AC5D6E}"/>
              </a:ext>
            </a:extLst>
          </p:cNvPr>
          <p:cNvPicPr>
            <a:picLocks noChangeAspect="1"/>
          </p:cNvPicPr>
          <p:nvPr/>
        </p:nvPicPr>
        <p:blipFill>
          <a:blip r:embed="rId5"/>
          <a:stretch>
            <a:fillRect/>
          </a:stretch>
        </p:blipFill>
        <p:spPr>
          <a:xfrm>
            <a:off x="2762250" y="133350"/>
            <a:ext cx="9429750" cy="6591300"/>
          </a:xfrm>
          <a:prstGeom prst="rect">
            <a:avLst/>
          </a:prstGeom>
        </p:spPr>
      </p:pic>
      <p:pic>
        <p:nvPicPr>
          <p:cNvPr id="10" name="Picture 9">
            <a:extLst>
              <a:ext uri="{FF2B5EF4-FFF2-40B4-BE49-F238E27FC236}">
                <a16:creationId xmlns:a16="http://schemas.microsoft.com/office/drawing/2014/main" id="{FBF6F170-9666-E44D-B807-296B0FA933FD}"/>
              </a:ext>
            </a:extLst>
          </p:cNvPr>
          <p:cNvPicPr>
            <a:picLocks noChangeAspect="1"/>
          </p:cNvPicPr>
          <p:nvPr/>
        </p:nvPicPr>
        <p:blipFill>
          <a:blip r:embed="rId6"/>
          <a:stretch>
            <a:fillRect/>
          </a:stretch>
        </p:blipFill>
        <p:spPr>
          <a:xfrm>
            <a:off x="10079" y="799102"/>
            <a:ext cx="2677190" cy="3096622"/>
          </a:xfrm>
          <a:prstGeom prst="rect">
            <a:avLst/>
          </a:prstGeom>
        </p:spPr>
      </p:pic>
    </p:spTree>
    <p:extLst>
      <p:ext uri="{BB962C8B-B14F-4D97-AF65-F5344CB8AC3E}">
        <p14:creationId xmlns:p14="http://schemas.microsoft.com/office/powerpoint/2010/main" val="97611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7721E0D-5D2D-04B2-2DBF-39F635B52908}"/>
              </a:ext>
            </a:extLst>
          </p:cNvPr>
          <p:cNvSpPr>
            <a:spLocks noGrp="1"/>
          </p:cNvSpPr>
          <p:nvPr>
            <p:ph type="ftr" sz="quarter" idx="11"/>
          </p:nvPr>
        </p:nvSpPr>
        <p:spPr>
          <a:xfrm>
            <a:off x="714829" y="6356349"/>
            <a:ext cx="4114800" cy="365125"/>
          </a:xfrm>
        </p:spPr>
        <p:txBody>
          <a:bodyPr/>
          <a:lstStyle/>
          <a:p>
            <a:r>
              <a:rPr lang="en-GB"/>
              <a:t>Connections Contact and Escalation guide – South (SEPD)</a:t>
            </a:r>
          </a:p>
        </p:txBody>
      </p:sp>
      <p:sp>
        <p:nvSpPr>
          <p:cNvPr id="5" name="Slide Number Placeholder 4">
            <a:extLst>
              <a:ext uri="{FF2B5EF4-FFF2-40B4-BE49-F238E27FC236}">
                <a16:creationId xmlns:a16="http://schemas.microsoft.com/office/drawing/2014/main" id="{2D77918A-1425-026E-9884-92E6ABAA0E1F}"/>
              </a:ext>
            </a:extLst>
          </p:cNvPr>
          <p:cNvSpPr>
            <a:spLocks noGrp="1"/>
          </p:cNvSpPr>
          <p:nvPr>
            <p:ph type="sldNum" sz="quarter" idx="12"/>
          </p:nvPr>
        </p:nvSpPr>
        <p:spPr>
          <a:xfrm>
            <a:off x="-2276475" y="6356350"/>
            <a:ext cx="2743200" cy="365125"/>
          </a:xfrm>
        </p:spPr>
        <p:txBody>
          <a:bodyPr/>
          <a:lstStyle/>
          <a:p>
            <a:fld id="{F4BD0E93-1066-4646-AD4C-8C9E524FF531}" type="slidenum">
              <a:rPr lang="en-GB" smtClean="0"/>
              <a:t>5</a:t>
            </a:fld>
            <a:endParaRPr lang="en-GB"/>
          </a:p>
        </p:txBody>
      </p:sp>
      <p:sp>
        <p:nvSpPr>
          <p:cNvPr id="6" name="Rectangle 5">
            <a:extLst>
              <a:ext uri="{FF2B5EF4-FFF2-40B4-BE49-F238E27FC236}">
                <a16:creationId xmlns:a16="http://schemas.microsoft.com/office/drawing/2014/main" id="{FB80C437-2089-EA0D-7C3A-9F4E52AEFB0C}"/>
              </a:ext>
            </a:extLst>
          </p:cNvPr>
          <p:cNvSpPr/>
          <p:nvPr/>
        </p:nvSpPr>
        <p:spPr>
          <a:xfrm>
            <a:off x="7266647" y="0"/>
            <a:ext cx="4925352" cy="6858000"/>
          </a:xfrm>
          <a:prstGeom prst="rect">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1" name="Rectangle 10">
            <a:extLst>
              <a:ext uri="{FF2B5EF4-FFF2-40B4-BE49-F238E27FC236}">
                <a16:creationId xmlns:a16="http://schemas.microsoft.com/office/drawing/2014/main" id="{DF76473B-962D-36D8-6F87-F643D65AB80F}"/>
              </a:ext>
            </a:extLst>
          </p:cNvPr>
          <p:cNvSpPr/>
          <p:nvPr/>
        </p:nvSpPr>
        <p:spPr>
          <a:xfrm>
            <a:off x="9993729" y="1465268"/>
            <a:ext cx="600892" cy="101031"/>
          </a:xfrm>
          <a:prstGeom prst="rect">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00659C05-C4D9-246E-E7C6-6889A0B235AF}"/>
              </a:ext>
            </a:extLst>
          </p:cNvPr>
          <p:cNvSpPr txBox="1"/>
          <p:nvPr/>
        </p:nvSpPr>
        <p:spPr>
          <a:xfrm>
            <a:off x="237308" y="224637"/>
            <a:ext cx="7232468" cy="523220"/>
          </a:xfrm>
          <a:prstGeom prst="rect">
            <a:avLst/>
          </a:prstGeom>
          <a:noFill/>
        </p:spPr>
        <p:txBody>
          <a:bodyPr wrap="square">
            <a:spAutoFit/>
          </a:bodyPr>
          <a:lstStyle/>
          <a:p>
            <a:r>
              <a:rPr lang="en-GB" sz="2800" b="1">
                <a:solidFill>
                  <a:schemeClr val="accent1"/>
                </a:solidFill>
                <a:latin typeface="+mj-lt"/>
              </a:rPr>
              <a:t>Stakeholder </a:t>
            </a:r>
            <a:r>
              <a:rPr lang="en-GB" sz="2800" b="1" dirty="0">
                <a:solidFill>
                  <a:schemeClr val="accent1"/>
                </a:solidFill>
                <a:latin typeface="+mj-lt"/>
              </a:rPr>
              <a:t>Engagement </a:t>
            </a:r>
          </a:p>
        </p:txBody>
      </p:sp>
      <p:sp>
        <p:nvSpPr>
          <p:cNvPr id="21" name="TextBox 20">
            <a:extLst>
              <a:ext uri="{FF2B5EF4-FFF2-40B4-BE49-F238E27FC236}">
                <a16:creationId xmlns:a16="http://schemas.microsoft.com/office/drawing/2014/main" id="{64AFF09C-B1D2-E53F-A6F5-975937AC6F18}"/>
              </a:ext>
            </a:extLst>
          </p:cNvPr>
          <p:cNvSpPr txBox="1"/>
          <p:nvPr/>
        </p:nvSpPr>
        <p:spPr>
          <a:xfrm>
            <a:off x="7339155" y="570576"/>
            <a:ext cx="4488780" cy="1384995"/>
          </a:xfrm>
          <a:prstGeom prst="rect">
            <a:avLst/>
          </a:prstGeom>
          <a:noFill/>
        </p:spPr>
        <p:txBody>
          <a:bodyPr wrap="square">
            <a:spAutoFit/>
          </a:bodyPr>
          <a:lstStyle/>
          <a:p>
            <a:r>
              <a:rPr lang="en-GB" sz="1200" dirty="0">
                <a:solidFill>
                  <a:schemeClr val="bg1"/>
                </a:solidFill>
              </a:rPr>
              <a:t>The connections stakeholder engagement team oversees proactive engagement activity. This includes our customer conferences, market segment forums and focus groups. They also organise webinars and provide information resources on topics of interest within connections. The team analyses stakeholder feedback to form actions and commitments, to deliver continuous improvement for connections customers. </a:t>
            </a:r>
          </a:p>
        </p:txBody>
      </p:sp>
      <p:sp>
        <p:nvSpPr>
          <p:cNvPr id="10" name="TextBox 9">
            <a:extLst>
              <a:ext uri="{FF2B5EF4-FFF2-40B4-BE49-F238E27FC236}">
                <a16:creationId xmlns:a16="http://schemas.microsoft.com/office/drawing/2014/main" id="{9A2541FD-0111-E0F5-DBAF-14A5B76AD8B7}"/>
              </a:ext>
            </a:extLst>
          </p:cNvPr>
          <p:cNvSpPr txBox="1"/>
          <p:nvPr/>
        </p:nvSpPr>
        <p:spPr>
          <a:xfrm>
            <a:off x="7409573" y="4294998"/>
            <a:ext cx="7232514" cy="338554"/>
          </a:xfrm>
          <a:prstGeom prst="rect">
            <a:avLst/>
          </a:prstGeom>
          <a:noFill/>
        </p:spPr>
        <p:txBody>
          <a:bodyPr wrap="square">
            <a:spAutoFit/>
          </a:bodyPr>
          <a:lstStyle/>
          <a:p>
            <a:r>
              <a:rPr lang="en-GB" sz="1600" b="1" dirty="0">
                <a:solidFill>
                  <a:schemeClr val="bg1"/>
                </a:solidFill>
              </a:rPr>
              <a:t>Points of escalation   </a:t>
            </a:r>
          </a:p>
        </p:txBody>
      </p:sp>
      <p:sp>
        <p:nvSpPr>
          <p:cNvPr id="12" name="Rectangle: Diagonal Corners Rounded 11">
            <a:extLst>
              <a:ext uri="{FF2B5EF4-FFF2-40B4-BE49-F238E27FC236}">
                <a16:creationId xmlns:a16="http://schemas.microsoft.com/office/drawing/2014/main" id="{A1961197-5962-C806-C4CB-E2352821B23A}"/>
              </a:ext>
            </a:extLst>
          </p:cNvPr>
          <p:cNvSpPr/>
          <p:nvPr/>
        </p:nvSpPr>
        <p:spPr>
          <a:xfrm>
            <a:off x="7486418" y="4733855"/>
            <a:ext cx="4432177" cy="600164"/>
          </a:xfrm>
          <a:prstGeom prst="round2DiagRect">
            <a:avLst/>
          </a:prstGeom>
          <a:solidFill>
            <a:srgbClr val="8CB0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Diagonal Corners Rounded 14">
            <a:extLst>
              <a:ext uri="{FF2B5EF4-FFF2-40B4-BE49-F238E27FC236}">
                <a16:creationId xmlns:a16="http://schemas.microsoft.com/office/drawing/2014/main" id="{95F289E3-18F4-7E93-8DBF-BF67DE2BC716}"/>
              </a:ext>
            </a:extLst>
          </p:cNvPr>
          <p:cNvSpPr/>
          <p:nvPr/>
        </p:nvSpPr>
        <p:spPr>
          <a:xfrm>
            <a:off x="7480572" y="5392732"/>
            <a:ext cx="4432177" cy="559142"/>
          </a:xfrm>
          <a:prstGeom prst="round2DiagRect">
            <a:avLst/>
          </a:prstGeom>
          <a:solidFill>
            <a:srgbClr val="668B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Diagonal Corners Rounded 19">
            <a:extLst>
              <a:ext uri="{FF2B5EF4-FFF2-40B4-BE49-F238E27FC236}">
                <a16:creationId xmlns:a16="http://schemas.microsoft.com/office/drawing/2014/main" id="{443B5090-FC94-B56D-32E7-22A5C3D5D796}"/>
              </a:ext>
            </a:extLst>
          </p:cNvPr>
          <p:cNvSpPr/>
          <p:nvPr/>
        </p:nvSpPr>
        <p:spPr>
          <a:xfrm>
            <a:off x="7486418" y="6048933"/>
            <a:ext cx="4432177" cy="559142"/>
          </a:xfrm>
          <a:prstGeom prst="round2DiagRect">
            <a:avLst/>
          </a:prstGeom>
          <a:solidFill>
            <a:srgbClr val="406E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Down 22">
            <a:extLst>
              <a:ext uri="{FF2B5EF4-FFF2-40B4-BE49-F238E27FC236}">
                <a16:creationId xmlns:a16="http://schemas.microsoft.com/office/drawing/2014/main" id="{59C1F272-8F75-1AFF-D294-38C2B77CEAEF}"/>
              </a:ext>
            </a:extLst>
          </p:cNvPr>
          <p:cNvSpPr/>
          <p:nvPr/>
        </p:nvSpPr>
        <p:spPr>
          <a:xfrm>
            <a:off x="10749441" y="4658640"/>
            <a:ext cx="476464" cy="1906186"/>
          </a:xfrm>
          <a:prstGeom prst="downArrow">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23760159-BF6A-190F-E128-90A02FDCBA9C}"/>
              </a:ext>
            </a:extLst>
          </p:cNvPr>
          <p:cNvSpPr txBox="1"/>
          <p:nvPr/>
        </p:nvSpPr>
        <p:spPr>
          <a:xfrm>
            <a:off x="7505659" y="4718403"/>
            <a:ext cx="2567178" cy="646331"/>
          </a:xfrm>
          <a:prstGeom prst="rect">
            <a:avLst/>
          </a:prstGeom>
          <a:noFill/>
        </p:spPr>
        <p:txBody>
          <a:bodyPr wrap="none" lIns="91440" tIns="45720" rIns="91440" bIns="45720" rtlCol="0" anchor="t">
            <a:spAutoFit/>
          </a:bodyPr>
          <a:lstStyle/>
          <a:p>
            <a:r>
              <a:rPr lang="en-GB" sz="1200" dirty="0">
                <a:solidFill>
                  <a:schemeClr val="bg1"/>
                </a:solidFill>
              </a:rPr>
              <a:t>1</a:t>
            </a:r>
            <a:r>
              <a:rPr lang="en-GB" sz="1200" baseline="30000" dirty="0">
                <a:solidFill>
                  <a:schemeClr val="bg1"/>
                </a:solidFill>
              </a:rPr>
              <a:t>st</a:t>
            </a:r>
            <a:r>
              <a:rPr lang="en-GB" sz="1200" dirty="0">
                <a:solidFill>
                  <a:schemeClr val="bg1"/>
                </a:solidFill>
              </a:rPr>
              <a:t> point of escalation is </a:t>
            </a:r>
            <a:br>
              <a:rPr lang="en-GB" sz="1200" dirty="0"/>
            </a:br>
            <a:r>
              <a:rPr lang="en-GB" sz="1200" b="1" dirty="0">
                <a:solidFill>
                  <a:schemeClr val="bg1"/>
                </a:solidFill>
              </a:rPr>
              <a:t>Micheal Downey</a:t>
            </a:r>
          </a:p>
          <a:p>
            <a:r>
              <a:rPr lang="en-GB" sz="1200" b="1" dirty="0">
                <a:solidFill>
                  <a:schemeClr val="bg1"/>
                </a:solidFill>
              </a:rPr>
              <a:t>Stakeholder Engagement Manager</a:t>
            </a:r>
          </a:p>
        </p:txBody>
      </p:sp>
      <p:sp>
        <p:nvSpPr>
          <p:cNvPr id="25" name="TextBox 24">
            <a:extLst>
              <a:ext uri="{FF2B5EF4-FFF2-40B4-BE49-F238E27FC236}">
                <a16:creationId xmlns:a16="http://schemas.microsoft.com/office/drawing/2014/main" id="{2FDE008A-65DC-1AB2-A0C3-D79FB265E26B}"/>
              </a:ext>
            </a:extLst>
          </p:cNvPr>
          <p:cNvSpPr txBox="1"/>
          <p:nvPr/>
        </p:nvSpPr>
        <p:spPr>
          <a:xfrm>
            <a:off x="7469776" y="5385494"/>
            <a:ext cx="2597186" cy="600164"/>
          </a:xfrm>
          <a:prstGeom prst="rect">
            <a:avLst/>
          </a:prstGeom>
          <a:noFill/>
        </p:spPr>
        <p:txBody>
          <a:bodyPr wrap="none" lIns="91440" tIns="45720" rIns="91440" bIns="45720" rtlCol="0" anchor="t">
            <a:spAutoFit/>
          </a:bodyPr>
          <a:lstStyle/>
          <a:p>
            <a:r>
              <a:rPr lang="en-GB" sz="1100" dirty="0">
                <a:solidFill>
                  <a:schemeClr val="bg1"/>
                </a:solidFill>
              </a:rPr>
              <a:t>2</a:t>
            </a:r>
            <a:r>
              <a:rPr lang="en-GB" sz="1100" baseline="30000" dirty="0">
                <a:solidFill>
                  <a:schemeClr val="bg1"/>
                </a:solidFill>
              </a:rPr>
              <a:t>nd</a:t>
            </a:r>
            <a:r>
              <a:rPr lang="en-GB" sz="1100" dirty="0">
                <a:solidFill>
                  <a:schemeClr val="bg1"/>
                </a:solidFill>
              </a:rPr>
              <a:t> point of escalation is </a:t>
            </a:r>
            <a:br>
              <a:rPr lang="en-GB" sz="1100" dirty="0">
                <a:solidFill>
                  <a:schemeClr val="bg1"/>
                </a:solidFill>
              </a:rPr>
            </a:br>
            <a:r>
              <a:rPr lang="en-GB" sz="1100" b="1" dirty="0">
                <a:solidFill>
                  <a:schemeClr val="bg1"/>
                </a:solidFill>
              </a:rPr>
              <a:t>Daniel Mellis</a:t>
            </a:r>
          </a:p>
          <a:p>
            <a:r>
              <a:rPr lang="en-GB" sz="1100" b="1" dirty="0">
                <a:solidFill>
                  <a:schemeClr val="bg1"/>
                </a:solidFill>
              </a:rPr>
              <a:t>Senior Connections Strategy Manager</a:t>
            </a:r>
            <a:endParaRPr lang="en-GB" sz="1100" dirty="0">
              <a:solidFill>
                <a:schemeClr val="bg1"/>
              </a:solidFill>
            </a:endParaRPr>
          </a:p>
        </p:txBody>
      </p:sp>
      <p:sp>
        <p:nvSpPr>
          <p:cNvPr id="26" name="TextBox 25">
            <a:extLst>
              <a:ext uri="{FF2B5EF4-FFF2-40B4-BE49-F238E27FC236}">
                <a16:creationId xmlns:a16="http://schemas.microsoft.com/office/drawing/2014/main" id="{C7C529E5-20A3-5CB9-882F-D9C2124EC8B2}"/>
              </a:ext>
            </a:extLst>
          </p:cNvPr>
          <p:cNvSpPr txBox="1"/>
          <p:nvPr/>
        </p:nvSpPr>
        <p:spPr>
          <a:xfrm>
            <a:off x="7505659" y="6033355"/>
            <a:ext cx="2981907" cy="600164"/>
          </a:xfrm>
          <a:prstGeom prst="rect">
            <a:avLst/>
          </a:prstGeom>
          <a:noFill/>
        </p:spPr>
        <p:txBody>
          <a:bodyPr wrap="none" rtlCol="0">
            <a:spAutoFit/>
          </a:bodyPr>
          <a:lstStyle/>
          <a:p>
            <a:r>
              <a:rPr lang="en-GB" sz="1100" dirty="0">
                <a:solidFill>
                  <a:schemeClr val="bg1"/>
                </a:solidFill>
              </a:rPr>
              <a:t>3rd point of escalation is </a:t>
            </a:r>
            <a:br>
              <a:rPr lang="en-GB" sz="1100" dirty="0">
                <a:solidFill>
                  <a:schemeClr val="bg1"/>
                </a:solidFill>
              </a:rPr>
            </a:br>
            <a:r>
              <a:rPr lang="en-GB" sz="1100" b="1" dirty="0">
                <a:solidFill>
                  <a:schemeClr val="bg1"/>
                </a:solidFill>
              </a:rPr>
              <a:t>Mark Askew</a:t>
            </a:r>
          </a:p>
          <a:p>
            <a:r>
              <a:rPr lang="en-GB" sz="1100" b="1" dirty="0">
                <a:solidFill>
                  <a:schemeClr val="bg1"/>
                </a:solidFill>
              </a:rPr>
              <a:t>Head of Connections, Policy &amp; Performance</a:t>
            </a:r>
            <a:endParaRPr lang="en-GB" sz="1100" dirty="0">
              <a:solidFill>
                <a:schemeClr val="bg1"/>
              </a:solidFill>
            </a:endParaRPr>
          </a:p>
        </p:txBody>
      </p:sp>
      <p:sp>
        <p:nvSpPr>
          <p:cNvPr id="29" name="TextBox 28">
            <a:extLst>
              <a:ext uri="{FF2B5EF4-FFF2-40B4-BE49-F238E27FC236}">
                <a16:creationId xmlns:a16="http://schemas.microsoft.com/office/drawing/2014/main" id="{830029C5-C598-15C5-6196-E84FF4567E56}"/>
              </a:ext>
            </a:extLst>
          </p:cNvPr>
          <p:cNvSpPr txBox="1"/>
          <p:nvPr/>
        </p:nvSpPr>
        <p:spPr>
          <a:xfrm>
            <a:off x="7339155" y="206934"/>
            <a:ext cx="8463062" cy="338554"/>
          </a:xfrm>
          <a:prstGeom prst="rect">
            <a:avLst/>
          </a:prstGeom>
          <a:noFill/>
        </p:spPr>
        <p:txBody>
          <a:bodyPr wrap="square">
            <a:spAutoFit/>
          </a:bodyPr>
          <a:lstStyle/>
          <a:p>
            <a:r>
              <a:rPr lang="en-GB" sz="1600" b="1" dirty="0">
                <a:solidFill>
                  <a:schemeClr val="bg1"/>
                </a:solidFill>
              </a:rPr>
              <a:t>Responsible for   </a:t>
            </a:r>
          </a:p>
        </p:txBody>
      </p:sp>
      <p:cxnSp>
        <p:nvCxnSpPr>
          <p:cNvPr id="14" name="Straight Connector 13">
            <a:extLst>
              <a:ext uri="{FF2B5EF4-FFF2-40B4-BE49-F238E27FC236}">
                <a16:creationId xmlns:a16="http://schemas.microsoft.com/office/drawing/2014/main" id="{39F5DB4E-A3FB-90AF-B559-7FE45560B2D7}"/>
              </a:ext>
            </a:extLst>
          </p:cNvPr>
          <p:cNvCxnSpPr>
            <a:cxnSpLocks/>
          </p:cNvCxnSpPr>
          <p:nvPr/>
        </p:nvCxnSpPr>
        <p:spPr>
          <a:xfrm>
            <a:off x="323929" y="2735902"/>
            <a:ext cx="6508012"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85DA17E1-802B-35F0-4786-2893B88A5559}"/>
              </a:ext>
            </a:extLst>
          </p:cNvPr>
          <p:cNvSpPr txBox="1"/>
          <p:nvPr/>
        </p:nvSpPr>
        <p:spPr>
          <a:xfrm>
            <a:off x="1919392" y="976753"/>
            <a:ext cx="1717650" cy="338554"/>
          </a:xfrm>
          <a:prstGeom prst="rect">
            <a:avLst/>
          </a:prstGeom>
          <a:noFill/>
        </p:spPr>
        <p:txBody>
          <a:bodyPr wrap="none" rtlCol="0">
            <a:spAutoFit/>
          </a:bodyPr>
          <a:lstStyle/>
          <a:p>
            <a:r>
              <a:rPr lang="en-GB" sz="1600" b="1" dirty="0"/>
              <a:t>Michael Downey</a:t>
            </a:r>
          </a:p>
        </p:txBody>
      </p:sp>
      <p:sp>
        <p:nvSpPr>
          <p:cNvPr id="35" name="TextBox 34">
            <a:extLst>
              <a:ext uri="{FF2B5EF4-FFF2-40B4-BE49-F238E27FC236}">
                <a16:creationId xmlns:a16="http://schemas.microsoft.com/office/drawing/2014/main" id="{267798F3-5551-C6FF-ED4C-E1B30BE8ACA7}"/>
              </a:ext>
            </a:extLst>
          </p:cNvPr>
          <p:cNvSpPr txBox="1"/>
          <p:nvPr/>
        </p:nvSpPr>
        <p:spPr>
          <a:xfrm>
            <a:off x="1948950" y="1427799"/>
            <a:ext cx="3426783" cy="276999"/>
          </a:xfrm>
          <a:prstGeom prst="rect">
            <a:avLst/>
          </a:prstGeom>
          <a:noFill/>
        </p:spPr>
        <p:txBody>
          <a:bodyPr wrap="square" rtlCol="0">
            <a:spAutoFit/>
          </a:bodyPr>
          <a:lstStyle/>
          <a:p>
            <a:r>
              <a:rPr lang="en-GB" sz="1200" b="1" dirty="0"/>
              <a:t>Stakeholder Engagement Manager</a:t>
            </a:r>
          </a:p>
        </p:txBody>
      </p:sp>
      <p:sp>
        <p:nvSpPr>
          <p:cNvPr id="36" name="TextBox 35">
            <a:extLst>
              <a:ext uri="{FF2B5EF4-FFF2-40B4-BE49-F238E27FC236}">
                <a16:creationId xmlns:a16="http://schemas.microsoft.com/office/drawing/2014/main" id="{31DC313D-3F07-FF75-0820-5EF8E0C2C16D}"/>
              </a:ext>
            </a:extLst>
          </p:cNvPr>
          <p:cNvSpPr txBox="1"/>
          <p:nvPr/>
        </p:nvSpPr>
        <p:spPr>
          <a:xfrm>
            <a:off x="1954935" y="1774896"/>
            <a:ext cx="1967368" cy="646331"/>
          </a:xfrm>
          <a:prstGeom prst="rect">
            <a:avLst/>
          </a:prstGeom>
          <a:noFill/>
        </p:spPr>
        <p:txBody>
          <a:bodyPr wrap="square" rtlCol="0">
            <a:spAutoFit/>
          </a:bodyPr>
          <a:lstStyle/>
          <a:p>
            <a:r>
              <a:rPr lang="en-GB" sz="1200" dirty="0">
                <a:solidFill>
                  <a:schemeClr val="accent1">
                    <a:lumMod val="75000"/>
                  </a:schemeClr>
                </a:solidFill>
                <a:hlinkClick r:id="rId3"/>
              </a:rPr>
              <a:t>michael.downey@sse.com</a:t>
            </a:r>
            <a:endParaRPr lang="en-GB" sz="1200" dirty="0">
              <a:solidFill>
                <a:schemeClr val="accent1">
                  <a:lumMod val="75000"/>
                </a:schemeClr>
              </a:solidFill>
            </a:endParaRPr>
          </a:p>
          <a:p>
            <a:endParaRPr lang="en-GB" sz="1200" dirty="0">
              <a:solidFill>
                <a:schemeClr val="accent1">
                  <a:lumMod val="75000"/>
                </a:schemeClr>
              </a:solidFill>
            </a:endParaRPr>
          </a:p>
          <a:p>
            <a:endParaRPr lang="en-GB" sz="1200" dirty="0">
              <a:solidFill>
                <a:schemeClr val="accent1">
                  <a:lumMod val="75000"/>
                </a:schemeClr>
              </a:solidFill>
            </a:endParaRPr>
          </a:p>
        </p:txBody>
      </p:sp>
      <p:sp>
        <p:nvSpPr>
          <p:cNvPr id="37" name="TextBox 36">
            <a:extLst>
              <a:ext uri="{FF2B5EF4-FFF2-40B4-BE49-F238E27FC236}">
                <a16:creationId xmlns:a16="http://schemas.microsoft.com/office/drawing/2014/main" id="{42C0765F-97E2-DC25-B691-E92CCEF86213}"/>
              </a:ext>
            </a:extLst>
          </p:cNvPr>
          <p:cNvSpPr txBox="1"/>
          <p:nvPr/>
        </p:nvSpPr>
        <p:spPr>
          <a:xfrm>
            <a:off x="1954935" y="2161206"/>
            <a:ext cx="1967368" cy="276999"/>
          </a:xfrm>
          <a:prstGeom prst="rect">
            <a:avLst/>
          </a:prstGeom>
          <a:noFill/>
        </p:spPr>
        <p:txBody>
          <a:bodyPr wrap="square" rtlCol="0">
            <a:spAutoFit/>
          </a:bodyPr>
          <a:lstStyle/>
          <a:p>
            <a:r>
              <a:rPr lang="en-GB" sz="1200" dirty="0">
                <a:solidFill>
                  <a:srgbClr val="265B7D"/>
                </a:solidFill>
              </a:rPr>
              <a:t>07342 026521</a:t>
            </a:r>
          </a:p>
        </p:txBody>
      </p:sp>
      <p:sp>
        <p:nvSpPr>
          <p:cNvPr id="18" name="TextBox 17">
            <a:extLst>
              <a:ext uri="{FF2B5EF4-FFF2-40B4-BE49-F238E27FC236}">
                <a16:creationId xmlns:a16="http://schemas.microsoft.com/office/drawing/2014/main" id="{9E7B975C-2975-17E1-BE76-3463F79E61AE}"/>
              </a:ext>
            </a:extLst>
          </p:cNvPr>
          <p:cNvSpPr txBox="1"/>
          <p:nvPr/>
        </p:nvSpPr>
        <p:spPr>
          <a:xfrm>
            <a:off x="7349027" y="2225106"/>
            <a:ext cx="4114800" cy="1692771"/>
          </a:xfrm>
          <a:prstGeom prst="rect">
            <a:avLst/>
          </a:prstGeom>
          <a:noFill/>
        </p:spPr>
        <p:txBody>
          <a:bodyPr wrap="square" rtlCol="0">
            <a:spAutoFit/>
          </a:bodyPr>
          <a:lstStyle/>
          <a:p>
            <a:r>
              <a:rPr lang="en-GB" sz="1200" dirty="0">
                <a:solidFill>
                  <a:schemeClr val="bg1"/>
                </a:solidFill>
              </a:rPr>
              <a:t>If you would like to book a meeting regarding one or more projects already in progress, please sign up to attend one of our monthly Connection’s Surgeries here:</a:t>
            </a:r>
          </a:p>
          <a:p>
            <a:endParaRPr lang="en-GB" sz="1400" dirty="0">
              <a:solidFill>
                <a:schemeClr val="bg1"/>
              </a:solidFill>
            </a:endParaRPr>
          </a:p>
          <a:p>
            <a:r>
              <a:rPr lang="en-GB" sz="1400" b="1" u="sng" dirty="0">
                <a:solidFill>
                  <a:schemeClr val="bg1"/>
                </a:solidFill>
                <a:hlinkClick r:id="rId4">
                  <a:extLst>
                    <a:ext uri="{A12FA001-AC4F-418D-AE19-62706E023703}">
                      <ahyp:hlinkClr xmlns:ahyp="http://schemas.microsoft.com/office/drawing/2018/hyperlinkcolor" val="tx"/>
                    </a:ext>
                  </a:extLst>
                </a:hlinkClick>
              </a:rPr>
              <a:t>www.ssen.co.uk/stakeholderevent/basicsearch/</a:t>
            </a:r>
            <a:endParaRPr lang="en-GB" sz="1400" b="1" u="sng" dirty="0">
              <a:solidFill>
                <a:schemeClr val="bg1"/>
              </a:solidFill>
            </a:endParaRPr>
          </a:p>
          <a:p>
            <a:endParaRPr lang="en-GB" sz="1400" b="1" u="sng" dirty="0">
              <a:solidFill>
                <a:schemeClr val="bg1"/>
              </a:solidFill>
            </a:endParaRPr>
          </a:p>
          <a:p>
            <a:r>
              <a:rPr lang="en-GB" sz="1400" b="1" u="sng" dirty="0">
                <a:solidFill>
                  <a:schemeClr val="bg1"/>
                </a:solidFill>
                <a:hlinkClick r:id="rId5">
                  <a:extLst>
                    <a:ext uri="{A12FA001-AC4F-418D-AE19-62706E023703}">
                      <ahyp:hlinkClr xmlns:ahyp="http://schemas.microsoft.com/office/drawing/2018/hyperlinkcolor" val="tx"/>
                    </a:ext>
                  </a:extLst>
                </a:hlinkClick>
              </a:rPr>
              <a:t>businessrelationships@sse.com</a:t>
            </a:r>
            <a:endParaRPr lang="en-GB" sz="1400" b="1" u="sng" dirty="0">
              <a:solidFill>
                <a:schemeClr val="bg1"/>
              </a:solidFill>
            </a:endParaRPr>
          </a:p>
          <a:p>
            <a:endParaRPr lang="en-GB" sz="1200" b="1" u="sng" dirty="0">
              <a:solidFill>
                <a:schemeClr val="bg1"/>
              </a:solidFill>
            </a:endParaRPr>
          </a:p>
        </p:txBody>
      </p:sp>
      <p:pic>
        <p:nvPicPr>
          <p:cNvPr id="63" name="Picture 62" descr="A person smiling for the camera&#10;&#10;Description automatically generated">
            <a:extLst>
              <a:ext uri="{FF2B5EF4-FFF2-40B4-BE49-F238E27FC236}">
                <a16:creationId xmlns:a16="http://schemas.microsoft.com/office/drawing/2014/main" id="{D5531B28-F497-ACD0-F92E-36B6E83829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0767" y="1037858"/>
            <a:ext cx="1368239" cy="1172238"/>
          </a:xfrm>
          <a:prstGeom prst="rect">
            <a:avLst/>
          </a:prstGeom>
        </p:spPr>
      </p:pic>
      <p:sp>
        <p:nvSpPr>
          <p:cNvPr id="65" name="TextBox 64">
            <a:extLst>
              <a:ext uri="{FF2B5EF4-FFF2-40B4-BE49-F238E27FC236}">
                <a16:creationId xmlns:a16="http://schemas.microsoft.com/office/drawing/2014/main" id="{48601C99-77A9-5552-873C-7F134E30669F}"/>
              </a:ext>
            </a:extLst>
          </p:cNvPr>
          <p:cNvSpPr txBox="1"/>
          <p:nvPr/>
        </p:nvSpPr>
        <p:spPr>
          <a:xfrm>
            <a:off x="1948950" y="3228302"/>
            <a:ext cx="175298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ptos" panose="02110004020202020204"/>
                <a:ea typeface="+mn-ea"/>
                <a:cs typeface="+mn-cs"/>
              </a:rPr>
              <a:t>Susannah Carter</a:t>
            </a:r>
          </a:p>
        </p:txBody>
      </p:sp>
      <p:sp>
        <p:nvSpPr>
          <p:cNvPr id="66" name="TextBox 65">
            <a:extLst>
              <a:ext uri="{FF2B5EF4-FFF2-40B4-BE49-F238E27FC236}">
                <a16:creationId xmlns:a16="http://schemas.microsoft.com/office/drawing/2014/main" id="{0CB5B913-AABC-9A6A-1961-4272772B278C}"/>
              </a:ext>
            </a:extLst>
          </p:cNvPr>
          <p:cNvSpPr txBox="1"/>
          <p:nvPr/>
        </p:nvSpPr>
        <p:spPr>
          <a:xfrm>
            <a:off x="1941451" y="3720300"/>
            <a:ext cx="324418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Stakeholder Engagement Coordinator</a:t>
            </a:r>
          </a:p>
        </p:txBody>
      </p:sp>
      <p:sp>
        <p:nvSpPr>
          <p:cNvPr id="67" name="TextBox 66">
            <a:extLst>
              <a:ext uri="{FF2B5EF4-FFF2-40B4-BE49-F238E27FC236}">
                <a16:creationId xmlns:a16="http://schemas.microsoft.com/office/drawing/2014/main" id="{BD62BAE9-EB38-2243-E2FA-EEF2864D292A}"/>
              </a:ext>
            </a:extLst>
          </p:cNvPr>
          <p:cNvSpPr txBox="1"/>
          <p:nvPr/>
        </p:nvSpPr>
        <p:spPr>
          <a:xfrm>
            <a:off x="1961443" y="4204544"/>
            <a:ext cx="268247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156082">
                    <a:lumMod val="75000"/>
                  </a:srgbClr>
                </a:solidFill>
                <a:effectLst/>
                <a:uLnTx/>
                <a:uFillTx/>
                <a:latin typeface="Aptos" panose="02110004020202020204"/>
                <a:ea typeface="+mn-ea"/>
                <a:cs typeface="+mn-cs"/>
                <a:hlinkClick r:id="rId7"/>
              </a:rPr>
              <a:t>susannah.carter@sse.com</a:t>
            </a:r>
            <a:endParaRPr kumimoji="0" lang="en-GB" sz="1200" b="0" i="0" u="none" strike="noStrike" kern="1200" cap="none" spc="0" normalizeH="0" baseline="0" noProof="0" dirty="0">
              <a:ln>
                <a:noFill/>
              </a:ln>
              <a:solidFill>
                <a:srgbClr val="156082">
                  <a:lumMod val="75000"/>
                </a:srgbClr>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156082">
                  <a:lumMod val="75000"/>
                </a:srgbClr>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156082">
                  <a:lumMod val="75000"/>
                </a:srgbClr>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156082">
                  <a:lumMod val="75000"/>
                </a:srgbClr>
              </a:solidFill>
              <a:effectLst/>
              <a:uLnTx/>
              <a:uFillTx/>
              <a:latin typeface="Aptos" panose="02110004020202020204"/>
              <a:ea typeface="+mn-ea"/>
              <a:cs typeface="+mn-cs"/>
            </a:endParaRPr>
          </a:p>
        </p:txBody>
      </p:sp>
      <p:sp>
        <p:nvSpPr>
          <p:cNvPr id="68" name="TextBox 67">
            <a:extLst>
              <a:ext uri="{FF2B5EF4-FFF2-40B4-BE49-F238E27FC236}">
                <a16:creationId xmlns:a16="http://schemas.microsoft.com/office/drawing/2014/main" id="{280B5165-4040-CFC8-0DCF-4142BFF3DC27}"/>
              </a:ext>
            </a:extLst>
          </p:cNvPr>
          <p:cNvSpPr txBox="1"/>
          <p:nvPr/>
        </p:nvSpPr>
        <p:spPr>
          <a:xfrm>
            <a:off x="1961443" y="4686162"/>
            <a:ext cx="19673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3C65"/>
                </a:solidFill>
                <a:effectLst/>
                <a:uLnTx/>
                <a:uFillTx/>
                <a:latin typeface="Aptos" panose="02110004020202020204"/>
                <a:ea typeface="+mn-ea"/>
                <a:cs typeface="+mn-cs"/>
              </a:rPr>
              <a:t>07493 776358</a:t>
            </a:r>
          </a:p>
        </p:txBody>
      </p:sp>
      <p:pic>
        <p:nvPicPr>
          <p:cNvPr id="3" name="Picture 2">
            <a:extLst>
              <a:ext uri="{FF2B5EF4-FFF2-40B4-BE49-F238E27FC236}">
                <a16:creationId xmlns:a16="http://schemas.microsoft.com/office/drawing/2014/main" id="{F61140DB-937E-1CC9-868E-2238674F3475}"/>
              </a:ext>
            </a:extLst>
          </p:cNvPr>
          <p:cNvPicPr>
            <a:picLocks noChangeAspect="1"/>
          </p:cNvPicPr>
          <p:nvPr/>
        </p:nvPicPr>
        <p:blipFill>
          <a:blip r:embed="rId8"/>
          <a:stretch>
            <a:fillRect/>
          </a:stretch>
        </p:blipFill>
        <p:spPr>
          <a:xfrm>
            <a:off x="323929" y="3254476"/>
            <a:ext cx="1401158" cy="1188878"/>
          </a:xfrm>
          <a:prstGeom prst="rect">
            <a:avLst/>
          </a:prstGeom>
        </p:spPr>
      </p:pic>
    </p:spTree>
    <p:extLst>
      <p:ext uri="{BB962C8B-B14F-4D97-AF65-F5344CB8AC3E}">
        <p14:creationId xmlns:p14="http://schemas.microsoft.com/office/powerpoint/2010/main" val="4130119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D77918A-1425-026E-9884-92E6ABAA0E1F}"/>
              </a:ext>
            </a:extLst>
          </p:cNvPr>
          <p:cNvSpPr>
            <a:spLocks noGrp="1"/>
          </p:cNvSpPr>
          <p:nvPr>
            <p:ph type="sldNum" sz="quarter" idx="12"/>
          </p:nvPr>
        </p:nvSpPr>
        <p:spPr>
          <a:xfrm>
            <a:off x="-2276475" y="6356350"/>
            <a:ext cx="2743200" cy="365125"/>
          </a:xfrm>
        </p:spPr>
        <p:txBody>
          <a:bodyPr/>
          <a:lstStyle/>
          <a:p>
            <a:fld id="{F4BD0E93-1066-4646-AD4C-8C9E524FF531}" type="slidenum">
              <a:rPr lang="en-GB" smtClean="0"/>
              <a:t>6</a:t>
            </a:fld>
            <a:endParaRPr lang="en-GB"/>
          </a:p>
        </p:txBody>
      </p:sp>
      <p:sp>
        <p:nvSpPr>
          <p:cNvPr id="6" name="Rectangle 5">
            <a:extLst>
              <a:ext uri="{FF2B5EF4-FFF2-40B4-BE49-F238E27FC236}">
                <a16:creationId xmlns:a16="http://schemas.microsoft.com/office/drawing/2014/main" id="{FB80C437-2089-EA0D-7C3A-9F4E52AEFB0C}"/>
              </a:ext>
            </a:extLst>
          </p:cNvPr>
          <p:cNvSpPr/>
          <p:nvPr/>
        </p:nvSpPr>
        <p:spPr>
          <a:xfrm>
            <a:off x="7092654" y="0"/>
            <a:ext cx="5076083" cy="6858000"/>
          </a:xfrm>
          <a:prstGeom prst="rect">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1" name="Rectangle 10">
            <a:extLst>
              <a:ext uri="{FF2B5EF4-FFF2-40B4-BE49-F238E27FC236}">
                <a16:creationId xmlns:a16="http://schemas.microsoft.com/office/drawing/2014/main" id="{DF76473B-962D-36D8-6F87-F643D65AB80F}"/>
              </a:ext>
            </a:extLst>
          </p:cNvPr>
          <p:cNvSpPr/>
          <p:nvPr/>
        </p:nvSpPr>
        <p:spPr>
          <a:xfrm>
            <a:off x="9993729" y="1465268"/>
            <a:ext cx="600892" cy="101031"/>
          </a:xfrm>
          <a:prstGeom prst="rect">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00659C05-C4D9-246E-E7C6-6889A0B235AF}"/>
              </a:ext>
            </a:extLst>
          </p:cNvPr>
          <p:cNvSpPr txBox="1"/>
          <p:nvPr/>
        </p:nvSpPr>
        <p:spPr>
          <a:xfrm>
            <a:off x="237308" y="224637"/>
            <a:ext cx="7232468" cy="523220"/>
          </a:xfrm>
          <a:prstGeom prst="rect">
            <a:avLst/>
          </a:prstGeom>
          <a:noFill/>
        </p:spPr>
        <p:txBody>
          <a:bodyPr wrap="square">
            <a:spAutoFit/>
          </a:bodyPr>
          <a:lstStyle/>
          <a:p>
            <a:r>
              <a:rPr lang="en-GB" sz="2800" b="1">
                <a:solidFill>
                  <a:schemeClr val="accent1"/>
                </a:solidFill>
                <a:latin typeface="+mj-lt"/>
              </a:rPr>
              <a:t>Business Relationship Management </a:t>
            </a:r>
          </a:p>
        </p:txBody>
      </p:sp>
      <p:sp>
        <p:nvSpPr>
          <p:cNvPr id="21" name="TextBox 20">
            <a:extLst>
              <a:ext uri="{FF2B5EF4-FFF2-40B4-BE49-F238E27FC236}">
                <a16:creationId xmlns:a16="http://schemas.microsoft.com/office/drawing/2014/main" id="{64AFF09C-B1D2-E53F-A6F5-975937AC6F18}"/>
              </a:ext>
            </a:extLst>
          </p:cNvPr>
          <p:cNvSpPr txBox="1"/>
          <p:nvPr/>
        </p:nvSpPr>
        <p:spPr>
          <a:xfrm>
            <a:off x="7339155" y="570576"/>
            <a:ext cx="4488780" cy="1569660"/>
          </a:xfrm>
          <a:prstGeom prst="rect">
            <a:avLst/>
          </a:prstGeom>
          <a:noFill/>
        </p:spPr>
        <p:txBody>
          <a:bodyPr wrap="square">
            <a:spAutoFit/>
          </a:bodyPr>
          <a:lstStyle/>
          <a:p>
            <a:r>
              <a:rPr lang="en-GB" sz="1200" dirty="0">
                <a:solidFill>
                  <a:schemeClr val="bg1"/>
                </a:solidFill>
              </a:rPr>
              <a:t>Business Relationship Managers (BRMs) are fully responsible for the delivery of exceptional customer service for a specified customer segment in the major connections business. BRMs have responsibility for the relationship between SSEN and the customer segment assigned which could include ICPs, IDNOs, local councils, industry bodies and connection customers or large-scale projects. They are the single point of contract for the customer from pre-application through to delivery.</a:t>
            </a:r>
          </a:p>
        </p:txBody>
      </p:sp>
      <p:sp>
        <p:nvSpPr>
          <p:cNvPr id="10" name="TextBox 9">
            <a:extLst>
              <a:ext uri="{FF2B5EF4-FFF2-40B4-BE49-F238E27FC236}">
                <a16:creationId xmlns:a16="http://schemas.microsoft.com/office/drawing/2014/main" id="{9A2541FD-0111-E0F5-DBAF-14A5B76AD8B7}"/>
              </a:ext>
            </a:extLst>
          </p:cNvPr>
          <p:cNvSpPr txBox="1"/>
          <p:nvPr/>
        </p:nvSpPr>
        <p:spPr>
          <a:xfrm>
            <a:off x="7371416" y="3733211"/>
            <a:ext cx="7232514" cy="338554"/>
          </a:xfrm>
          <a:prstGeom prst="rect">
            <a:avLst/>
          </a:prstGeom>
          <a:noFill/>
        </p:spPr>
        <p:txBody>
          <a:bodyPr wrap="square">
            <a:spAutoFit/>
          </a:bodyPr>
          <a:lstStyle/>
          <a:p>
            <a:r>
              <a:rPr lang="en-GB" sz="1600" b="1" dirty="0">
                <a:solidFill>
                  <a:schemeClr val="bg1"/>
                </a:solidFill>
              </a:rPr>
              <a:t>Points of escalation   </a:t>
            </a:r>
          </a:p>
        </p:txBody>
      </p:sp>
      <p:sp>
        <p:nvSpPr>
          <p:cNvPr id="12" name="Rectangle: Diagonal Corners Rounded 11">
            <a:extLst>
              <a:ext uri="{FF2B5EF4-FFF2-40B4-BE49-F238E27FC236}">
                <a16:creationId xmlns:a16="http://schemas.microsoft.com/office/drawing/2014/main" id="{A1961197-5962-C806-C4CB-E2352821B23A}"/>
              </a:ext>
            </a:extLst>
          </p:cNvPr>
          <p:cNvSpPr/>
          <p:nvPr/>
        </p:nvSpPr>
        <p:spPr>
          <a:xfrm>
            <a:off x="7427793" y="4041669"/>
            <a:ext cx="4432177" cy="1244515"/>
          </a:xfrm>
          <a:prstGeom prst="round2DiagRect">
            <a:avLst/>
          </a:prstGeom>
          <a:solidFill>
            <a:srgbClr val="8CB0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Diagonal Corners Rounded 14">
            <a:extLst>
              <a:ext uri="{FF2B5EF4-FFF2-40B4-BE49-F238E27FC236}">
                <a16:creationId xmlns:a16="http://schemas.microsoft.com/office/drawing/2014/main" id="{95F289E3-18F4-7E93-8DBF-BF67DE2BC716}"/>
              </a:ext>
            </a:extLst>
          </p:cNvPr>
          <p:cNvSpPr/>
          <p:nvPr/>
        </p:nvSpPr>
        <p:spPr>
          <a:xfrm>
            <a:off x="7480572" y="5380807"/>
            <a:ext cx="4432177" cy="633437"/>
          </a:xfrm>
          <a:prstGeom prst="round2DiagRect">
            <a:avLst/>
          </a:prstGeom>
          <a:solidFill>
            <a:srgbClr val="668B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Diagonal Corners Rounded 19">
            <a:extLst>
              <a:ext uri="{FF2B5EF4-FFF2-40B4-BE49-F238E27FC236}">
                <a16:creationId xmlns:a16="http://schemas.microsoft.com/office/drawing/2014/main" id="{443B5090-FC94-B56D-32E7-22A5C3D5D796}"/>
              </a:ext>
            </a:extLst>
          </p:cNvPr>
          <p:cNvSpPr/>
          <p:nvPr/>
        </p:nvSpPr>
        <p:spPr>
          <a:xfrm>
            <a:off x="7469776" y="6083901"/>
            <a:ext cx="4432177" cy="621513"/>
          </a:xfrm>
          <a:prstGeom prst="round2DiagRect">
            <a:avLst/>
          </a:prstGeom>
          <a:solidFill>
            <a:srgbClr val="406E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Down 22">
            <a:extLst>
              <a:ext uri="{FF2B5EF4-FFF2-40B4-BE49-F238E27FC236}">
                <a16:creationId xmlns:a16="http://schemas.microsoft.com/office/drawing/2014/main" id="{59C1F272-8F75-1AFF-D294-38C2B77CEAEF}"/>
              </a:ext>
            </a:extLst>
          </p:cNvPr>
          <p:cNvSpPr/>
          <p:nvPr/>
        </p:nvSpPr>
        <p:spPr>
          <a:xfrm>
            <a:off x="11099754" y="4006189"/>
            <a:ext cx="476464" cy="2452244"/>
          </a:xfrm>
          <a:prstGeom prst="downArrow">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23760159-BF6A-190F-E128-90A02FDCBA9C}"/>
              </a:ext>
            </a:extLst>
          </p:cNvPr>
          <p:cNvSpPr txBox="1"/>
          <p:nvPr/>
        </p:nvSpPr>
        <p:spPr>
          <a:xfrm>
            <a:off x="7427793" y="4069313"/>
            <a:ext cx="2692597" cy="1323439"/>
          </a:xfrm>
          <a:prstGeom prst="rect">
            <a:avLst/>
          </a:prstGeom>
          <a:noFill/>
        </p:spPr>
        <p:txBody>
          <a:bodyPr wrap="none" lIns="91440" tIns="45720" rIns="91440" bIns="45720" rtlCol="0" anchor="t">
            <a:spAutoFit/>
          </a:bodyPr>
          <a:lstStyle/>
          <a:p>
            <a:r>
              <a:rPr lang="en-GB" sz="1200" b="1" dirty="0">
                <a:solidFill>
                  <a:schemeClr val="bg1"/>
                </a:solidFill>
              </a:rPr>
              <a:t>1</a:t>
            </a:r>
            <a:r>
              <a:rPr lang="en-GB" sz="1200" b="1" baseline="30000" dirty="0">
                <a:solidFill>
                  <a:schemeClr val="bg1"/>
                </a:solidFill>
              </a:rPr>
              <a:t>st</a:t>
            </a:r>
            <a:r>
              <a:rPr lang="en-GB" sz="1200" b="1" dirty="0">
                <a:solidFill>
                  <a:schemeClr val="bg1"/>
                </a:solidFill>
              </a:rPr>
              <a:t> point of escalation is </a:t>
            </a:r>
            <a:br>
              <a:rPr lang="en-GB" sz="1200" b="1" dirty="0">
                <a:solidFill>
                  <a:schemeClr val="bg1"/>
                </a:solidFill>
              </a:rPr>
            </a:br>
            <a:r>
              <a:rPr lang="en-GB" sz="1200" b="1" dirty="0">
                <a:solidFill>
                  <a:schemeClr val="bg1"/>
                </a:solidFill>
              </a:rPr>
              <a:t>Group Lead Manager, A,B,C or DGES</a:t>
            </a:r>
            <a:br>
              <a:rPr lang="en-GB" sz="1200" b="1" dirty="0">
                <a:solidFill>
                  <a:schemeClr val="bg1"/>
                </a:solidFill>
              </a:rPr>
            </a:br>
            <a:r>
              <a:rPr lang="en-GB" sz="1100" b="1" dirty="0">
                <a:solidFill>
                  <a:schemeClr val="bg1"/>
                </a:solidFill>
              </a:rPr>
              <a:t>Samantha Horrix (A)</a:t>
            </a:r>
          </a:p>
          <a:p>
            <a:r>
              <a:rPr lang="en-GB" sz="1100" b="1" dirty="0">
                <a:solidFill>
                  <a:schemeClr val="bg1"/>
                </a:solidFill>
              </a:rPr>
              <a:t>Jack Klar (B)</a:t>
            </a:r>
          </a:p>
          <a:p>
            <a:r>
              <a:rPr lang="en-GB" sz="1100" b="1" dirty="0">
                <a:solidFill>
                  <a:schemeClr val="bg1"/>
                </a:solidFill>
              </a:rPr>
              <a:t>Karris Small (C)</a:t>
            </a:r>
          </a:p>
          <a:p>
            <a:r>
              <a:rPr lang="en-GB" sz="1100" b="1" dirty="0">
                <a:solidFill>
                  <a:schemeClr val="bg1"/>
                </a:solidFill>
              </a:rPr>
              <a:t>Emily Moore (DGES)</a:t>
            </a:r>
          </a:p>
          <a:p>
            <a:endParaRPr lang="en-GB" sz="1200" b="1" dirty="0">
              <a:solidFill>
                <a:schemeClr val="bg1"/>
              </a:solidFill>
            </a:endParaRPr>
          </a:p>
        </p:txBody>
      </p:sp>
      <p:sp>
        <p:nvSpPr>
          <p:cNvPr id="25" name="TextBox 24">
            <a:extLst>
              <a:ext uri="{FF2B5EF4-FFF2-40B4-BE49-F238E27FC236}">
                <a16:creationId xmlns:a16="http://schemas.microsoft.com/office/drawing/2014/main" id="{2FDE008A-65DC-1AB2-A0C3-D79FB265E26B}"/>
              </a:ext>
            </a:extLst>
          </p:cNvPr>
          <p:cNvSpPr txBox="1"/>
          <p:nvPr/>
        </p:nvSpPr>
        <p:spPr>
          <a:xfrm>
            <a:off x="7469776" y="5385494"/>
            <a:ext cx="2417650" cy="600164"/>
          </a:xfrm>
          <a:prstGeom prst="rect">
            <a:avLst/>
          </a:prstGeom>
          <a:noFill/>
        </p:spPr>
        <p:txBody>
          <a:bodyPr wrap="none" lIns="91440" tIns="45720" rIns="91440" bIns="45720" rtlCol="0" anchor="t">
            <a:spAutoFit/>
          </a:bodyPr>
          <a:lstStyle/>
          <a:p>
            <a:r>
              <a:rPr lang="en-GB" sz="1100" dirty="0">
                <a:solidFill>
                  <a:schemeClr val="bg1"/>
                </a:solidFill>
              </a:rPr>
              <a:t>2</a:t>
            </a:r>
            <a:r>
              <a:rPr lang="en-GB" sz="1100" baseline="30000" dirty="0">
                <a:solidFill>
                  <a:schemeClr val="bg1"/>
                </a:solidFill>
              </a:rPr>
              <a:t>nd</a:t>
            </a:r>
            <a:r>
              <a:rPr lang="en-GB" sz="1100" dirty="0">
                <a:solidFill>
                  <a:schemeClr val="bg1"/>
                </a:solidFill>
              </a:rPr>
              <a:t> point of escalation is </a:t>
            </a:r>
            <a:br>
              <a:rPr lang="en-GB" sz="1100" dirty="0">
                <a:solidFill>
                  <a:schemeClr val="bg1"/>
                </a:solidFill>
              </a:rPr>
            </a:br>
            <a:r>
              <a:rPr lang="en-GB" sz="1100" b="1" dirty="0">
                <a:solidFill>
                  <a:schemeClr val="bg1"/>
                </a:solidFill>
              </a:rPr>
              <a:t>Austen Toone</a:t>
            </a:r>
          </a:p>
          <a:p>
            <a:r>
              <a:rPr lang="en-GB" sz="1100" dirty="0">
                <a:solidFill>
                  <a:schemeClr val="bg1"/>
                </a:solidFill>
              </a:rPr>
              <a:t>Major Connections – Senior Manager</a:t>
            </a:r>
          </a:p>
        </p:txBody>
      </p:sp>
      <p:sp>
        <p:nvSpPr>
          <p:cNvPr id="26" name="TextBox 25">
            <a:extLst>
              <a:ext uri="{FF2B5EF4-FFF2-40B4-BE49-F238E27FC236}">
                <a16:creationId xmlns:a16="http://schemas.microsoft.com/office/drawing/2014/main" id="{C7C529E5-20A3-5CB9-882F-D9C2124EC8B2}"/>
              </a:ext>
            </a:extLst>
          </p:cNvPr>
          <p:cNvSpPr txBox="1"/>
          <p:nvPr/>
        </p:nvSpPr>
        <p:spPr>
          <a:xfrm>
            <a:off x="7481774" y="6080281"/>
            <a:ext cx="1851789" cy="600164"/>
          </a:xfrm>
          <a:prstGeom prst="rect">
            <a:avLst/>
          </a:prstGeom>
          <a:noFill/>
        </p:spPr>
        <p:txBody>
          <a:bodyPr wrap="none" rtlCol="0">
            <a:spAutoFit/>
          </a:bodyPr>
          <a:lstStyle/>
          <a:p>
            <a:r>
              <a:rPr lang="en-GB" sz="1100" dirty="0">
                <a:solidFill>
                  <a:schemeClr val="bg1"/>
                </a:solidFill>
              </a:rPr>
              <a:t>3rd point of escalation is </a:t>
            </a:r>
            <a:br>
              <a:rPr lang="en-GB" sz="1100" dirty="0">
                <a:solidFill>
                  <a:schemeClr val="bg1"/>
                </a:solidFill>
              </a:rPr>
            </a:br>
            <a:r>
              <a:rPr lang="en-GB" sz="1100" b="1" dirty="0">
                <a:solidFill>
                  <a:schemeClr val="bg1"/>
                </a:solidFill>
              </a:rPr>
              <a:t>Craig </a:t>
            </a:r>
            <a:r>
              <a:rPr lang="en-GB" sz="1100" b="1" dirty="0" err="1">
                <a:solidFill>
                  <a:schemeClr val="bg1"/>
                </a:solidFill>
              </a:rPr>
              <a:t>Gilroy</a:t>
            </a:r>
            <a:r>
              <a:rPr lang="en-GB" sz="1100" dirty="0" err="1">
                <a:solidFill>
                  <a:schemeClr val="bg1"/>
                </a:solidFill>
              </a:rPr>
              <a:t>r</a:t>
            </a:r>
            <a:endParaRPr lang="en-GB" sz="1100" dirty="0">
              <a:solidFill>
                <a:schemeClr val="bg1"/>
              </a:solidFill>
            </a:endParaRPr>
          </a:p>
          <a:p>
            <a:r>
              <a:rPr lang="en-GB" sz="1100" dirty="0">
                <a:solidFill>
                  <a:schemeClr val="bg1"/>
                </a:solidFill>
              </a:rPr>
              <a:t>Head of Major Connections</a:t>
            </a:r>
          </a:p>
        </p:txBody>
      </p:sp>
      <p:sp>
        <p:nvSpPr>
          <p:cNvPr id="29" name="TextBox 28">
            <a:extLst>
              <a:ext uri="{FF2B5EF4-FFF2-40B4-BE49-F238E27FC236}">
                <a16:creationId xmlns:a16="http://schemas.microsoft.com/office/drawing/2014/main" id="{830029C5-C598-15C5-6196-E84FF4567E56}"/>
              </a:ext>
            </a:extLst>
          </p:cNvPr>
          <p:cNvSpPr txBox="1"/>
          <p:nvPr/>
        </p:nvSpPr>
        <p:spPr>
          <a:xfrm>
            <a:off x="7339155" y="206934"/>
            <a:ext cx="8463062" cy="338554"/>
          </a:xfrm>
          <a:prstGeom prst="rect">
            <a:avLst/>
          </a:prstGeom>
          <a:noFill/>
        </p:spPr>
        <p:txBody>
          <a:bodyPr wrap="square">
            <a:spAutoFit/>
          </a:bodyPr>
          <a:lstStyle/>
          <a:p>
            <a:r>
              <a:rPr lang="en-GB" sz="1600" b="1" dirty="0">
                <a:solidFill>
                  <a:schemeClr val="bg1"/>
                </a:solidFill>
              </a:rPr>
              <a:t>Responsible for   </a:t>
            </a:r>
          </a:p>
        </p:txBody>
      </p:sp>
      <p:cxnSp>
        <p:nvCxnSpPr>
          <p:cNvPr id="7" name="Straight Connector 6">
            <a:extLst>
              <a:ext uri="{FF2B5EF4-FFF2-40B4-BE49-F238E27FC236}">
                <a16:creationId xmlns:a16="http://schemas.microsoft.com/office/drawing/2014/main" id="{7AFC5B41-A542-09F4-C60E-7B8ED6FDF957}"/>
              </a:ext>
            </a:extLst>
          </p:cNvPr>
          <p:cNvCxnSpPr>
            <a:cxnSpLocks/>
          </p:cNvCxnSpPr>
          <p:nvPr/>
        </p:nvCxnSpPr>
        <p:spPr>
          <a:xfrm>
            <a:off x="289793" y="2290208"/>
            <a:ext cx="6576242" cy="7056"/>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09A447DF-13BE-FAF5-4F67-6C04C18EDE95}"/>
              </a:ext>
            </a:extLst>
          </p:cNvPr>
          <p:cNvSpPr txBox="1"/>
          <p:nvPr/>
        </p:nvSpPr>
        <p:spPr>
          <a:xfrm>
            <a:off x="1335619" y="2471622"/>
            <a:ext cx="1782732" cy="338554"/>
          </a:xfrm>
          <a:prstGeom prst="rect">
            <a:avLst/>
          </a:prstGeom>
          <a:noFill/>
        </p:spPr>
        <p:txBody>
          <a:bodyPr wrap="none" rtlCol="0">
            <a:spAutoFit/>
          </a:bodyPr>
          <a:lstStyle/>
          <a:p>
            <a:r>
              <a:rPr lang="en-GB" sz="1600" b="1" dirty="0"/>
              <a:t>Rebekah Rowson</a:t>
            </a:r>
          </a:p>
        </p:txBody>
      </p:sp>
      <p:sp>
        <p:nvSpPr>
          <p:cNvPr id="30" name="TextBox 29">
            <a:extLst>
              <a:ext uri="{FF2B5EF4-FFF2-40B4-BE49-F238E27FC236}">
                <a16:creationId xmlns:a16="http://schemas.microsoft.com/office/drawing/2014/main" id="{F0A25FC8-7832-524C-4401-8961C041EEA5}"/>
              </a:ext>
            </a:extLst>
          </p:cNvPr>
          <p:cNvSpPr txBox="1"/>
          <p:nvPr/>
        </p:nvSpPr>
        <p:spPr>
          <a:xfrm>
            <a:off x="3356016" y="2528249"/>
            <a:ext cx="2373575" cy="276999"/>
          </a:xfrm>
          <a:prstGeom prst="rect">
            <a:avLst/>
          </a:prstGeom>
          <a:noFill/>
        </p:spPr>
        <p:txBody>
          <a:bodyPr wrap="square" rtlCol="0">
            <a:spAutoFit/>
          </a:bodyPr>
          <a:lstStyle/>
          <a:p>
            <a:r>
              <a:rPr lang="en-GB" sz="1200" b="1" dirty="0"/>
              <a:t>Relationship Manager</a:t>
            </a:r>
          </a:p>
        </p:txBody>
      </p:sp>
      <p:sp>
        <p:nvSpPr>
          <p:cNvPr id="31" name="TextBox 30">
            <a:extLst>
              <a:ext uri="{FF2B5EF4-FFF2-40B4-BE49-F238E27FC236}">
                <a16:creationId xmlns:a16="http://schemas.microsoft.com/office/drawing/2014/main" id="{0BB6F631-6BA3-3EB0-D3EA-2E19318ACC8C}"/>
              </a:ext>
            </a:extLst>
          </p:cNvPr>
          <p:cNvSpPr txBox="1"/>
          <p:nvPr/>
        </p:nvSpPr>
        <p:spPr>
          <a:xfrm>
            <a:off x="1353645" y="3268299"/>
            <a:ext cx="1967368" cy="461665"/>
          </a:xfrm>
          <a:prstGeom prst="rect">
            <a:avLst/>
          </a:prstGeom>
          <a:noFill/>
        </p:spPr>
        <p:txBody>
          <a:bodyPr wrap="square" rtlCol="0">
            <a:spAutoFit/>
          </a:bodyPr>
          <a:lstStyle/>
          <a:p>
            <a:r>
              <a:rPr lang="en-GB" sz="1200" dirty="0">
                <a:solidFill>
                  <a:schemeClr val="accent1">
                    <a:lumMod val="75000"/>
                  </a:schemeClr>
                </a:solidFill>
                <a:hlinkClick r:id="rId3"/>
              </a:rPr>
              <a:t>rebekah.rowson@sse.com</a:t>
            </a:r>
            <a:endParaRPr lang="en-GB" sz="1200" dirty="0">
              <a:solidFill>
                <a:schemeClr val="accent1">
                  <a:lumMod val="75000"/>
                </a:schemeClr>
              </a:solidFill>
            </a:endParaRPr>
          </a:p>
          <a:p>
            <a:endParaRPr lang="en-GB" sz="1200" dirty="0">
              <a:solidFill>
                <a:schemeClr val="accent1">
                  <a:lumMod val="75000"/>
                </a:schemeClr>
              </a:solidFill>
            </a:endParaRPr>
          </a:p>
        </p:txBody>
      </p:sp>
      <p:sp>
        <p:nvSpPr>
          <p:cNvPr id="32" name="TextBox 31">
            <a:extLst>
              <a:ext uri="{FF2B5EF4-FFF2-40B4-BE49-F238E27FC236}">
                <a16:creationId xmlns:a16="http://schemas.microsoft.com/office/drawing/2014/main" id="{AADF245B-869E-DC2D-2935-39A13708538B}"/>
              </a:ext>
            </a:extLst>
          </p:cNvPr>
          <p:cNvSpPr txBox="1"/>
          <p:nvPr/>
        </p:nvSpPr>
        <p:spPr>
          <a:xfrm>
            <a:off x="1388648" y="3610683"/>
            <a:ext cx="1967368" cy="276999"/>
          </a:xfrm>
          <a:prstGeom prst="rect">
            <a:avLst/>
          </a:prstGeom>
          <a:noFill/>
        </p:spPr>
        <p:txBody>
          <a:bodyPr wrap="square" rtlCol="0">
            <a:spAutoFit/>
          </a:bodyPr>
          <a:lstStyle/>
          <a:p>
            <a:r>
              <a:rPr lang="en-GB" sz="1200" dirty="0">
                <a:solidFill>
                  <a:schemeClr val="accent1">
                    <a:lumMod val="75000"/>
                  </a:schemeClr>
                </a:solidFill>
              </a:rPr>
              <a:t>07721 509868</a:t>
            </a:r>
          </a:p>
        </p:txBody>
      </p:sp>
      <p:sp>
        <p:nvSpPr>
          <p:cNvPr id="33" name="TextBox 32">
            <a:extLst>
              <a:ext uri="{FF2B5EF4-FFF2-40B4-BE49-F238E27FC236}">
                <a16:creationId xmlns:a16="http://schemas.microsoft.com/office/drawing/2014/main" id="{40308481-3EC5-F53F-3481-E487DCF9058E}"/>
              </a:ext>
            </a:extLst>
          </p:cNvPr>
          <p:cNvSpPr txBox="1"/>
          <p:nvPr/>
        </p:nvSpPr>
        <p:spPr>
          <a:xfrm>
            <a:off x="1349552" y="2850707"/>
            <a:ext cx="2373575" cy="430887"/>
          </a:xfrm>
          <a:prstGeom prst="rect">
            <a:avLst/>
          </a:prstGeom>
          <a:noFill/>
        </p:spPr>
        <p:txBody>
          <a:bodyPr wrap="square" rtlCol="0">
            <a:spAutoFit/>
          </a:bodyPr>
          <a:lstStyle/>
          <a:p>
            <a:r>
              <a:rPr lang="en-GB" sz="1100" dirty="0"/>
              <a:t>Consultants, Commercial &amp; Industrial</a:t>
            </a:r>
          </a:p>
        </p:txBody>
      </p:sp>
      <p:sp>
        <p:nvSpPr>
          <p:cNvPr id="34" name="TextBox 33">
            <a:extLst>
              <a:ext uri="{FF2B5EF4-FFF2-40B4-BE49-F238E27FC236}">
                <a16:creationId xmlns:a16="http://schemas.microsoft.com/office/drawing/2014/main" id="{85DA17E1-802B-35F0-4786-2893B88A5559}"/>
              </a:ext>
            </a:extLst>
          </p:cNvPr>
          <p:cNvSpPr txBox="1"/>
          <p:nvPr/>
        </p:nvSpPr>
        <p:spPr>
          <a:xfrm>
            <a:off x="1391882" y="836166"/>
            <a:ext cx="1248932" cy="338554"/>
          </a:xfrm>
          <a:prstGeom prst="rect">
            <a:avLst/>
          </a:prstGeom>
          <a:noFill/>
        </p:spPr>
        <p:txBody>
          <a:bodyPr wrap="none" rtlCol="0">
            <a:spAutoFit/>
          </a:bodyPr>
          <a:lstStyle/>
          <a:p>
            <a:r>
              <a:rPr lang="en-GB" sz="1600" b="1" dirty="0"/>
              <a:t>Mark Taylor</a:t>
            </a:r>
          </a:p>
        </p:txBody>
      </p:sp>
      <p:sp>
        <p:nvSpPr>
          <p:cNvPr id="35" name="TextBox 34">
            <a:extLst>
              <a:ext uri="{FF2B5EF4-FFF2-40B4-BE49-F238E27FC236}">
                <a16:creationId xmlns:a16="http://schemas.microsoft.com/office/drawing/2014/main" id="{267798F3-5551-C6FF-ED4C-E1B30BE8ACA7}"/>
              </a:ext>
            </a:extLst>
          </p:cNvPr>
          <p:cNvSpPr txBox="1"/>
          <p:nvPr/>
        </p:nvSpPr>
        <p:spPr>
          <a:xfrm>
            <a:off x="3307789" y="902730"/>
            <a:ext cx="2373575" cy="276999"/>
          </a:xfrm>
          <a:prstGeom prst="rect">
            <a:avLst/>
          </a:prstGeom>
          <a:noFill/>
        </p:spPr>
        <p:txBody>
          <a:bodyPr wrap="square" rtlCol="0">
            <a:spAutoFit/>
          </a:bodyPr>
          <a:lstStyle/>
          <a:p>
            <a:r>
              <a:rPr lang="en-GB" sz="1200" b="1" dirty="0"/>
              <a:t>Relationship Manager</a:t>
            </a:r>
          </a:p>
        </p:txBody>
      </p:sp>
      <p:sp>
        <p:nvSpPr>
          <p:cNvPr id="36" name="TextBox 35">
            <a:extLst>
              <a:ext uri="{FF2B5EF4-FFF2-40B4-BE49-F238E27FC236}">
                <a16:creationId xmlns:a16="http://schemas.microsoft.com/office/drawing/2014/main" id="{31DC313D-3F07-FF75-0820-5EF8E0C2C16D}"/>
              </a:ext>
            </a:extLst>
          </p:cNvPr>
          <p:cNvSpPr txBox="1"/>
          <p:nvPr/>
        </p:nvSpPr>
        <p:spPr>
          <a:xfrm>
            <a:off x="1391882" y="1594145"/>
            <a:ext cx="1967368" cy="461665"/>
          </a:xfrm>
          <a:prstGeom prst="rect">
            <a:avLst/>
          </a:prstGeom>
          <a:noFill/>
        </p:spPr>
        <p:txBody>
          <a:bodyPr wrap="square" rtlCol="0">
            <a:spAutoFit/>
          </a:bodyPr>
          <a:lstStyle/>
          <a:p>
            <a:r>
              <a:rPr lang="en-GB" sz="1200" dirty="0">
                <a:solidFill>
                  <a:schemeClr val="accent1">
                    <a:lumMod val="75000"/>
                  </a:schemeClr>
                </a:solidFill>
                <a:hlinkClick r:id="rId4"/>
              </a:rPr>
              <a:t>mark.j.taylor@sse.com</a:t>
            </a:r>
            <a:endParaRPr lang="en-GB" sz="1200" dirty="0">
              <a:solidFill>
                <a:schemeClr val="accent1">
                  <a:lumMod val="75000"/>
                </a:schemeClr>
              </a:solidFill>
            </a:endParaRPr>
          </a:p>
          <a:p>
            <a:endParaRPr lang="en-GB" sz="1200" dirty="0">
              <a:solidFill>
                <a:schemeClr val="accent1">
                  <a:lumMod val="75000"/>
                </a:schemeClr>
              </a:solidFill>
            </a:endParaRPr>
          </a:p>
        </p:txBody>
      </p:sp>
      <p:sp>
        <p:nvSpPr>
          <p:cNvPr id="37" name="TextBox 36">
            <a:extLst>
              <a:ext uri="{FF2B5EF4-FFF2-40B4-BE49-F238E27FC236}">
                <a16:creationId xmlns:a16="http://schemas.microsoft.com/office/drawing/2014/main" id="{42C0765F-97E2-DC25-B691-E92CCEF86213}"/>
              </a:ext>
            </a:extLst>
          </p:cNvPr>
          <p:cNvSpPr txBox="1"/>
          <p:nvPr/>
        </p:nvSpPr>
        <p:spPr>
          <a:xfrm>
            <a:off x="1393882" y="1911383"/>
            <a:ext cx="1967368" cy="276999"/>
          </a:xfrm>
          <a:prstGeom prst="rect">
            <a:avLst/>
          </a:prstGeom>
          <a:noFill/>
        </p:spPr>
        <p:txBody>
          <a:bodyPr wrap="square" rtlCol="0">
            <a:spAutoFit/>
          </a:bodyPr>
          <a:lstStyle/>
          <a:p>
            <a:r>
              <a:rPr lang="en-GB" sz="1200" dirty="0">
                <a:solidFill>
                  <a:schemeClr val="accent1">
                    <a:lumMod val="75000"/>
                  </a:schemeClr>
                </a:solidFill>
              </a:rPr>
              <a:t>07876 837536</a:t>
            </a:r>
          </a:p>
        </p:txBody>
      </p:sp>
      <p:sp>
        <p:nvSpPr>
          <p:cNvPr id="38" name="TextBox 37">
            <a:extLst>
              <a:ext uri="{FF2B5EF4-FFF2-40B4-BE49-F238E27FC236}">
                <a16:creationId xmlns:a16="http://schemas.microsoft.com/office/drawing/2014/main" id="{C4A16625-81D9-7705-397E-B10414B43FAE}"/>
              </a:ext>
            </a:extLst>
          </p:cNvPr>
          <p:cNvSpPr txBox="1"/>
          <p:nvPr/>
        </p:nvSpPr>
        <p:spPr>
          <a:xfrm>
            <a:off x="1413608" y="1142760"/>
            <a:ext cx="2373575" cy="430887"/>
          </a:xfrm>
          <a:prstGeom prst="rect">
            <a:avLst/>
          </a:prstGeom>
          <a:noFill/>
        </p:spPr>
        <p:txBody>
          <a:bodyPr wrap="square" rtlCol="0">
            <a:spAutoFit/>
          </a:bodyPr>
          <a:lstStyle/>
          <a:p>
            <a:r>
              <a:rPr lang="en-GB" sz="1100" dirty="0"/>
              <a:t>Local Authorities &amp; Community Energy Groups</a:t>
            </a:r>
          </a:p>
        </p:txBody>
      </p:sp>
      <p:sp>
        <p:nvSpPr>
          <p:cNvPr id="39" name="TextBox 38">
            <a:extLst>
              <a:ext uri="{FF2B5EF4-FFF2-40B4-BE49-F238E27FC236}">
                <a16:creationId xmlns:a16="http://schemas.microsoft.com/office/drawing/2014/main" id="{F6116791-0FC0-8F6C-500C-3CD837992643}"/>
              </a:ext>
            </a:extLst>
          </p:cNvPr>
          <p:cNvSpPr txBox="1"/>
          <p:nvPr/>
        </p:nvSpPr>
        <p:spPr>
          <a:xfrm>
            <a:off x="1452828" y="4482045"/>
            <a:ext cx="1396151" cy="338554"/>
          </a:xfrm>
          <a:prstGeom prst="rect">
            <a:avLst/>
          </a:prstGeom>
          <a:noFill/>
        </p:spPr>
        <p:txBody>
          <a:bodyPr wrap="none" rtlCol="0">
            <a:spAutoFit/>
          </a:bodyPr>
          <a:lstStyle/>
          <a:p>
            <a:r>
              <a:rPr lang="en-GB" sz="1600" b="1" dirty="0"/>
              <a:t>Laura Pearce</a:t>
            </a:r>
          </a:p>
        </p:txBody>
      </p:sp>
      <p:sp>
        <p:nvSpPr>
          <p:cNvPr id="40" name="TextBox 39">
            <a:extLst>
              <a:ext uri="{FF2B5EF4-FFF2-40B4-BE49-F238E27FC236}">
                <a16:creationId xmlns:a16="http://schemas.microsoft.com/office/drawing/2014/main" id="{F4280348-5C81-7474-992C-70B5DD0F7AFB}"/>
              </a:ext>
            </a:extLst>
          </p:cNvPr>
          <p:cNvSpPr txBox="1"/>
          <p:nvPr/>
        </p:nvSpPr>
        <p:spPr>
          <a:xfrm>
            <a:off x="3417282" y="4447174"/>
            <a:ext cx="2373575" cy="276999"/>
          </a:xfrm>
          <a:prstGeom prst="rect">
            <a:avLst/>
          </a:prstGeom>
          <a:noFill/>
        </p:spPr>
        <p:txBody>
          <a:bodyPr wrap="square" rtlCol="0">
            <a:spAutoFit/>
          </a:bodyPr>
          <a:lstStyle/>
          <a:p>
            <a:r>
              <a:rPr lang="en-GB" sz="1200" b="1" dirty="0"/>
              <a:t>Relationship Manager</a:t>
            </a:r>
          </a:p>
        </p:txBody>
      </p:sp>
      <p:sp>
        <p:nvSpPr>
          <p:cNvPr id="41" name="TextBox 40">
            <a:extLst>
              <a:ext uri="{FF2B5EF4-FFF2-40B4-BE49-F238E27FC236}">
                <a16:creationId xmlns:a16="http://schemas.microsoft.com/office/drawing/2014/main" id="{61B8BE17-1147-FF76-0409-0083137E683C}"/>
              </a:ext>
            </a:extLst>
          </p:cNvPr>
          <p:cNvSpPr txBox="1"/>
          <p:nvPr/>
        </p:nvSpPr>
        <p:spPr>
          <a:xfrm>
            <a:off x="1413608" y="5342786"/>
            <a:ext cx="2682474" cy="646331"/>
          </a:xfrm>
          <a:prstGeom prst="rect">
            <a:avLst/>
          </a:prstGeom>
          <a:noFill/>
        </p:spPr>
        <p:txBody>
          <a:bodyPr wrap="square" rtlCol="0">
            <a:spAutoFit/>
          </a:bodyPr>
          <a:lstStyle/>
          <a:p>
            <a:r>
              <a:rPr lang="en-GB" sz="1200" dirty="0">
                <a:solidFill>
                  <a:schemeClr val="accent1">
                    <a:lumMod val="75000"/>
                  </a:schemeClr>
                </a:solidFill>
                <a:hlinkClick r:id="rId5"/>
              </a:rPr>
              <a:t>laura.pearce@sse.com</a:t>
            </a:r>
            <a:endParaRPr lang="en-GB" sz="1200" dirty="0">
              <a:solidFill>
                <a:schemeClr val="accent1">
                  <a:lumMod val="75000"/>
                </a:schemeClr>
              </a:solidFill>
            </a:endParaRPr>
          </a:p>
          <a:p>
            <a:endParaRPr lang="en-GB" sz="1200" dirty="0">
              <a:solidFill>
                <a:schemeClr val="accent1">
                  <a:lumMod val="75000"/>
                </a:schemeClr>
              </a:solidFill>
            </a:endParaRPr>
          </a:p>
          <a:p>
            <a:endParaRPr lang="en-GB" sz="1200" dirty="0">
              <a:solidFill>
                <a:schemeClr val="accent1">
                  <a:lumMod val="75000"/>
                </a:schemeClr>
              </a:solidFill>
            </a:endParaRPr>
          </a:p>
        </p:txBody>
      </p:sp>
      <p:sp>
        <p:nvSpPr>
          <p:cNvPr id="42" name="TextBox 41">
            <a:extLst>
              <a:ext uri="{FF2B5EF4-FFF2-40B4-BE49-F238E27FC236}">
                <a16:creationId xmlns:a16="http://schemas.microsoft.com/office/drawing/2014/main" id="{F5E0EA5C-654D-F4E5-E857-1469549B7058}"/>
              </a:ext>
            </a:extLst>
          </p:cNvPr>
          <p:cNvSpPr txBox="1"/>
          <p:nvPr/>
        </p:nvSpPr>
        <p:spPr>
          <a:xfrm>
            <a:off x="1462327" y="5781050"/>
            <a:ext cx="1967368" cy="276999"/>
          </a:xfrm>
          <a:prstGeom prst="rect">
            <a:avLst/>
          </a:prstGeom>
          <a:noFill/>
        </p:spPr>
        <p:txBody>
          <a:bodyPr wrap="square" rtlCol="0">
            <a:spAutoFit/>
          </a:bodyPr>
          <a:lstStyle/>
          <a:p>
            <a:r>
              <a:rPr lang="en-GB" sz="1200" dirty="0">
                <a:solidFill>
                  <a:schemeClr val="accent1">
                    <a:lumMod val="75000"/>
                  </a:schemeClr>
                </a:solidFill>
              </a:rPr>
              <a:t>07880 914348</a:t>
            </a:r>
          </a:p>
        </p:txBody>
      </p:sp>
      <p:pic>
        <p:nvPicPr>
          <p:cNvPr id="50" name="Picture 49">
            <a:extLst>
              <a:ext uri="{FF2B5EF4-FFF2-40B4-BE49-F238E27FC236}">
                <a16:creationId xmlns:a16="http://schemas.microsoft.com/office/drawing/2014/main" id="{69349BEB-7FF3-632E-8754-DD0E1D1354BD}"/>
              </a:ext>
            </a:extLst>
          </p:cNvPr>
          <p:cNvPicPr>
            <a:picLocks noChangeAspect="1"/>
          </p:cNvPicPr>
          <p:nvPr/>
        </p:nvPicPr>
        <p:blipFill>
          <a:blip r:embed="rId6"/>
          <a:stretch>
            <a:fillRect/>
          </a:stretch>
        </p:blipFill>
        <p:spPr>
          <a:xfrm>
            <a:off x="247855" y="2757270"/>
            <a:ext cx="1019317" cy="1114581"/>
          </a:xfrm>
          <a:prstGeom prst="rect">
            <a:avLst/>
          </a:prstGeom>
        </p:spPr>
      </p:pic>
      <p:pic>
        <p:nvPicPr>
          <p:cNvPr id="52" name="Picture 51">
            <a:extLst>
              <a:ext uri="{FF2B5EF4-FFF2-40B4-BE49-F238E27FC236}">
                <a16:creationId xmlns:a16="http://schemas.microsoft.com/office/drawing/2014/main" id="{9F646E72-0D19-1197-A132-7DD91A0EF793}"/>
              </a:ext>
            </a:extLst>
          </p:cNvPr>
          <p:cNvPicPr>
            <a:picLocks noChangeAspect="1"/>
          </p:cNvPicPr>
          <p:nvPr/>
        </p:nvPicPr>
        <p:blipFill>
          <a:blip r:embed="rId7"/>
          <a:stretch>
            <a:fillRect/>
          </a:stretch>
        </p:blipFill>
        <p:spPr>
          <a:xfrm>
            <a:off x="280874" y="960326"/>
            <a:ext cx="971686" cy="1114581"/>
          </a:xfrm>
          <a:prstGeom prst="rect">
            <a:avLst/>
          </a:prstGeom>
        </p:spPr>
      </p:pic>
      <p:pic>
        <p:nvPicPr>
          <p:cNvPr id="54" name="Picture 53">
            <a:extLst>
              <a:ext uri="{FF2B5EF4-FFF2-40B4-BE49-F238E27FC236}">
                <a16:creationId xmlns:a16="http://schemas.microsoft.com/office/drawing/2014/main" id="{6A17CBF2-EABC-AA29-A51F-F7EF2777B2F2}"/>
              </a:ext>
            </a:extLst>
          </p:cNvPr>
          <p:cNvPicPr>
            <a:picLocks noChangeAspect="1"/>
          </p:cNvPicPr>
          <p:nvPr/>
        </p:nvPicPr>
        <p:blipFill>
          <a:blip r:embed="rId8"/>
          <a:stretch>
            <a:fillRect/>
          </a:stretch>
        </p:blipFill>
        <p:spPr>
          <a:xfrm>
            <a:off x="271671" y="4575207"/>
            <a:ext cx="980889" cy="1133633"/>
          </a:xfrm>
          <a:prstGeom prst="rect">
            <a:avLst/>
          </a:prstGeom>
        </p:spPr>
      </p:pic>
      <p:sp>
        <p:nvSpPr>
          <p:cNvPr id="18" name="TextBox 17">
            <a:extLst>
              <a:ext uri="{FF2B5EF4-FFF2-40B4-BE49-F238E27FC236}">
                <a16:creationId xmlns:a16="http://schemas.microsoft.com/office/drawing/2014/main" id="{9E7B975C-2975-17E1-BE76-3463F79E61AE}"/>
              </a:ext>
            </a:extLst>
          </p:cNvPr>
          <p:cNvSpPr txBox="1"/>
          <p:nvPr/>
        </p:nvSpPr>
        <p:spPr>
          <a:xfrm>
            <a:off x="7349027" y="2225106"/>
            <a:ext cx="4114800" cy="1846659"/>
          </a:xfrm>
          <a:prstGeom prst="rect">
            <a:avLst/>
          </a:prstGeom>
          <a:noFill/>
        </p:spPr>
        <p:txBody>
          <a:bodyPr wrap="square" rtlCol="0">
            <a:spAutoFit/>
          </a:bodyPr>
          <a:lstStyle/>
          <a:p>
            <a:r>
              <a:rPr lang="en-GB" sz="1200" dirty="0">
                <a:solidFill>
                  <a:schemeClr val="bg1"/>
                </a:solidFill>
              </a:rPr>
              <a:t>Our BRMs are involved throughout the connections journey and can be contacted at any stage. If you would like to book a meeting regarding one or more projects already in progress, please sign up to attend one of our monthly Connection’s Surgeries here:</a:t>
            </a:r>
          </a:p>
          <a:p>
            <a:endParaRPr lang="en-GB" sz="1400" dirty="0">
              <a:solidFill>
                <a:schemeClr val="bg1"/>
              </a:solidFill>
            </a:endParaRPr>
          </a:p>
          <a:p>
            <a:r>
              <a:rPr lang="en-GB" sz="1400" b="1" u="sng" dirty="0">
                <a:solidFill>
                  <a:schemeClr val="bg1"/>
                </a:solidFill>
                <a:hlinkClick r:id="rId9">
                  <a:extLst>
                    <a:ext uri="{A12FA001-AC4F-418D-AE19-62706E023703}">
                      <ahyp:hlinkClr xmlns:ahyp="http://schemas.microsoft.com/office/drawing/2018/hyperlinkcolor" val="tx"/>
                    </a:ext>
                  </a:extLst>
                </a:hlinkClick>
              </a:rPr>
              <a:t>www.ssen.co.uk/stakeholderevent/basicsearch/</a:t>
            </a:r>
            <a:endParaRPr lang="en-GB" sz="1400" b="1" u="sng" dirty="0">
              <a:solidFill>
                <a:schemeClr val="bg1"/>
              </a:solidFill>
            </a:endParaRPr>
          </a:p>
          <a:p>
            <a:endParaRPr lang="en-GB" sz="1400" b="1" u="sng" dirty="0">
              <a:solidFill>
                <a:schemeClr val="bg1"/>
              </a:solidFill>
            </a:endParaRPr>
          </a:p>
          <a:p>
            <a:endParaRPr lang="en-GB" sz="1200" b="1" u="sng" dirty="0">
              <a:solidFill>
                <a:schemeClr val="bg1"/>
              </a:solidFill>
            </a:endParaRPr>
          </a:p>
        </p:txBody>
      </p:sp>
      <p:sp>
        <p:nvSpPr>
          <p:cNvPr id="60" name="TextBox 59">
            <a:extLst>
              <a:ext uri="{FF2B5EF4-FFF2-40B4-BE49-F238E27FC236}">
                <a16:creationId xmlns:a16="http://schemas.microsoft.com/office/drawing/2014/main" id="{351CB93C-4B46-60ED-BDD8-7F72413D549F}"/>
              </a:ext>
            </a:extLst>
          </p:cNvPr>
          <p:cNvSpPr txBox="1"/>
          <p:nvPr/>
        </p:nvSpPr>
        <p:spPr>
          <a:xfrm>
            <a:off x="1459115" y="4699387"/>
            <a:ext cx="2373575" cy="600164"/>
          </a:xfrm>
          <a:prstGeom prst="rect">
            <a:avLst/>
          </a:prstGeom>
          <a:noFill/>
        </p:spPr>
        <p:txBody>
          <a:bodyPr wrap="square" rtlCol="0">
            <a:spAutoFit/>
          </a:bodyPr>
          <a:lstStyle/>
          <a:p>
            <a:endParaRPr lang="en-GB" sz="1100" dirty="0"/>
          </a:p>
          <a:p>
            <a:r>
              <a:rPr lang="en-GB" sz="1100" dirty="0"/>
              <a:t>Housing Developers</a:t>
            </a:r>
          </a:p>
          <a:p>
            <a:r>
              <a:rPr lang="en-GB" sz="1100" dirty="0"/>
              <a:t>EV &amp; HP Installers</a:t>
            </a:r>
          </a:p>
        </p:txBody>
      </p:sp>
      <p:cxnSp>
        <p:nvCxnSpPr>
          <p:cNvPr id="3" name="Straight Connector 2">
            <a:extLst>
              <a:ext uri="{FF2B5EF4-FFF2-40B4-BE49-F238E27FC236}">
                <a16:creationId xmlns:a16="http://schemas.microsoft.com/office/drawing/2014/main" id="{B0B56168-027C-4E2A-AC66-D211E2FE825A}"/>
              </a:ext>
            </a:extLst>
          </p:cNvPr>
          <p:cNvCxnSpPr>
            <a:cxnSpLocks/>
          </p:cNvCxnSpPr>
          <p:nvPr/>
        </p:nvCxnSpPr>
        <p:spPr>
          <a:xfrm>
            <a:off x="271671" y="4214789"/>
            <a:ext cx="6576242" cy="7056"/>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1F437D1D-E05F-624A-100F-98E3A932FA30}"/>
              </a:ext>
            </a:extLst>
          </p:cNvPr>
          <p:cNvSpPr txBox="1"/>
          <p:nvPr/>
        </p:nvSpPr>
        <p:spPr>
          <a:xfrm>
            <a:off x="3356016" y="1616407"/>
            <a:ext cx="9039340" cy="276999"/>
          </a:xfrm>
          <a:prstGeom prst="rect">
            <a:avLst/>
          </a:prstGeom>
          <a:noFill/>
        </p:spPr>
        <p:txBody>
          <a:bodyPr wrap="square">
            <a:spAutoFit/>
          </a:bodyPr>
          <a:lstStyle/>
          <a:p>
            <a:r>
              <a:rPr lang="en-GB" sz="1200" b="1" u="sng" dirty="0">
                <a:solidFill>
                  <a:srgbClr val="265B7D"/>
                </a:solidFill>
                <a:hlinkClick r:id="rId10">
                  <a:extLst>
                    <a:ext uri="{A12FA001-AC4F-418D-AE19-62706E023703}">
                      <ahyp:hlinkClr xmlns:ahyp="http://schemas.microsoft.com/office/drawing/2018/hyperlinkcolor" val="tx"/>
                    </a:ext>
                  </a:extLst>
                </a:hlinkClick>
              </a:rPr>
              <a:t>businessrelationships@sse.com</a:t>
            </a:r>
            <a:endParaRPr lang="en-GB" sz="1200" b="1" u="sng" dirty="0">
              <a:solidFill>
                <a:srgbClr val="265B7D"/>
              </a:solidFill>
            </a:endParaRPr>
          </a:p>
        </p:txBody>
      </p:sp>
      <p:sp>
        <p:nvSpPr>
          <p:cNvPr id="49" name="TextBox 48">
            <a:extLst>
              <a:ext uri="{FF2B5EF4-FFF2-40B4-BE49-F238E27FC236}">
                <a16:creationId xmlns:a16="http://schemas.microsoft.com/office/drawing/2014/main" id="{C38E5551-0F8A-256C-3584-1B0E7E072FE1}"/>
              </a:ext>
            </a:extLst>
          </p:cNvPr>
          <p:cNvSpPr txBox="1"/>
          <p:nvPr/>
        </p:nvSpPr>
        <p:spPr>
          <a:xfrm>
            <a:off x="3356016" y="3267219"/>
            <a:ext cx="9039340" cy="276999"/>
          </a:xfrm>
          <a:prstGeom prst="rect">
            <a:avLst/>
          </a:prstGeom>
          <a:noFill/>
        </p:spPr>
        <p:txBody>
          <a:bodyPr wrap="square">
            <a:spAutoFit/>
          </a:bodyPr>
          <a:lstStyle/>
          <a:p>
            <a:r>
              <a:rPr lang="en-GB" sz="1200" b="1" u="sng" dirty="0">
                <a:solidFill>
                  <a:srgbClr val="265B7D"/>
                </a:solidFill>
                <a:hlinkClick r:id="rId10">
                  <a:extLst>
                    <a:ext uri="{A12FA001-AC4F-418D-AE19-62706E023703}">
                      <ahyp:hlinkClr xmlns:ahyp="http://schemas.microsoft.com/office/drawing/2018/hyperlinkcolor" val="tx"/>
                    </a:ext>
                  </a:extLst>
                </a:hlinkClick>
              </a:rPr>
              <a:t>businessrelationships@sse.com</a:t>
            </a:r>
            <a:endParaRPr lang="en-GB" sz="1200" b="1" u="sng" dirty="0">
              <a:solidFill>
                <a:srgbClr val="265B7D"/>
              </a:solidFill>
            </a:endParaRPr>
          </a:p>
        </p:txBody>
      </p:sp>
      <p:sp>
        <p:nvSpPr>
          <p:cNvPr id="51" name="TextBox 50">
            <a:extLst>
              <a:ext uri="{FF2B5EF4-FFF2-40B4-BE49-F238E27FC236}">
                <a16:creationId xmlns:a16="http://schemas.microsoft.com/office/drawing/2014/main" id="{26BFB526-DAB1-675C-5A0D-F0FF396CD106}"/>
              </a:ext>
            </a:extLst>
          </p:cNvPr>
          <p:cNvSpPr txBox="1"/>
          <p:nvPr/>
        </p:nvSpPr>
        <p:spPr>
          <a:xfrm>
            <a:off x="3429695" y="5349459"/>
            <a:ext cx="9039340" cy="276999"/>
          </a:xfrm>
          <a:prstGeom prst="rect">
            <a:avLst/>
          </a:prstGeom>
          <a:noFill/>
        </p:spPr>
        <p:txBody>
          <a:bodyPr wrap="square">
            <a:spAutoFit/>
          </a:bodyPr>
          <a:lstStyle/>
          <a:p>
            <a:r>
              <a:rPr lang="en-GB" sz="1200" b="1" u="sng" dirty="0">
                <a:solidFill>
                  <a:srgbClr val="265B7D"/>
                </a:solidFill>
                <a:hlinkClick r:id="rId10">
                  <a:extLst>
                    <a:ext uri="{A12FA001-AC4F-418D-AE19-62706E023703}">
                      <ahyp:hlinkClr xmlns:ahyp="http://schemas.microsoft.com/office/drawing/2018/hyperlinkcolor" val="tx"/>
                    </a:ext>
                  </a:extLst>
                </a:hlinkClick>
              </a:rPr>
              <a:t>businessrelationships@sse.com</a:t>
            </a:r>
            <a:endParaRPr lang="en-GB" sz="1200" b="1" u="sng" dirty="0">
              <a:solidFill>
                <a:srgbClr val="265B7D"/>
              </a:solidFill>
            </a:endParaRPr>
          </a:p>
        </p:txBody>
      </p:sp>
    </p:spTree>
    <p:extLst>
      <p:ext uri="{BB962C8B-B14F-4D97-AF65-F5344CB8AC3E}">
        <p14:creationId xmlns:p14="http://schemas.microsoft.com/office/powerpoint/2010/main" val="3869774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0AB51-E5E0-2118-3E16-7302813754AE}"/>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F14C62-4DFF-F135-95D0-F2AEBFA6F4A0}"/>
              </a:ext>
            </a:extLst>
          </p:cNvPr>
          <p:cNvSpPr>
            <a:spLocks noGrp="1"/>
          </p:cNvSpPr>
          <p:nvPr>
            <p:ph type="sldNum" sz="quarter" idx="12"/>
          </p:nvPr>
        </p:nvSpPr>
        <p:spPr>
          <a:xfrm>
            <a:off x="-2276475"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BD0E93-1066-4646-AD4C-8C9E524FF531}" type="slidenum">
              <a:rPr kumimoji="0" lang="en-GB"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Rectangle 5">
            <a:extLst>
              <a:ext uri="{FF2B5EF4-FFF2-40B4-BE49-F238E27FC236}">
                <a16:creationId xmlns:a16="http://schemas.microsoft.com/office/drawing/2014/main" id="{56BFBA46-760B-3B90-337B-4441FC64AB57}"/>
              </a:ext>
            </a:extLst>
          </p:cNvPr>
          <p:cNvSpPr/>
          <p:nvPr/>
        </p:nvSpPr>
        <p:spPr>
          <a:xfrm>
            <a:off x="7354151" y="38726"/>
            <a:ext cx="4925352" cy="6858000"/>
          </a:xfrm>
          <a:prstGeom prst="rect">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653EC131-BC2E-0630-B433-652F7D2147E4}"/>
              </a:ext>
            </a:extLst>
          </p:cNvPr>
          <p:cNvSpPr/>
          <p:nvPr/>
        </p:nvSpPr>
        <p:spPr>
          <a:xfrm>
            <a:off x="9993729" y="1465268"/>
            <a:ext cx="600892" cy="101031"/>
          </a:xfrm>
          <a:prstGeom prst="rect">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TextBox 12">
            <a:extLst>
              <a:ext uri="{FF2B5EF4-FFF2-40B4-BE49-F238E27FC236}">
                <a16:creationId xmlns:a16="http://schemas.microsoft.com/office/drawing/2014/main" id="{027E8ED2-CA19-7EE1-F703-8480F2F5F25D}"/>
              </a:ext>
            </a:extLst>
          </p:cNvPr>
          <p:cNvSpPr txBox="1"/>
          <p:nvPr/>
        </p:nvSpPr>
        <p:spPr>
          <a:xfrm>
            <a:off x="248104" y="304270"/>
            <a:ext cx="723246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156082"/>
                </a:solidFill>
                <a:effectLst/>
                <a:uLnTx/>
                <a:uFillTx/>
                <a:latin typeface="Aptos Display" panose="02110004020202020204"/>
                <a:ea typeface="+mn-ea"/>
                <a:cs typeface="+mn-cs"/>
              </a:rPr>
              <a:t>Business Relationship Management </a:t>
            </a:r>
          </a:p>
        </p:txBody>
      </p:sp>
      <p:sp>
        <p:nvSpPr>
          <p:cNvPr id="21" name="TextBox 20">
            <a:extLst>
              <a:ext uri="{FF2B5EF4-FFF2-40B4-BE49-F238E27FC236}">
                <a16:creationId xmlns:a16="http://schemas.microsoft.com/office/drawing/2014/main" id="{FB55081C-7AAD-5628-C0E9-40344CD8FD74}"/>
              </a:ext>
            </a:extLst>
          </p:cNvPr>
          <p:cNvSpPr txBox="1"/>
          <p:nvPr/>
        </p:nvSpPr>
        <p:spPr>
          <a:xfrm>
            <a:off x="7339155" y="570576"/>
            <a:ext cx="4488780"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ptos" panose="02110004020202020204"/>
                <a:ea typeface="+mn-ea"/>
                <a:cs typeface="+mn-cs"/>
              </a:rPr>
              <a:t>Business Relationship Managers (BRMs) are fully responsible for the delivery of exceptional customer service for a specified customer segment in the major connections business. BRMs have responsibility for the relationship between SSEN and the customer segment assigned which could include ICPs, IDNOs, local councils, industry bodies and connection customers or large-scale projects. They are the single point of contract for the customer from pre-application through to delivery.</a:t>
            </a:r>
          </a:p>
        </p:txBody>
      </p:sp>
      <p:sp>
        <p:nvSpPr>
          <p:cNvPr id="10" name="TextBox 9">
            <a:extLst>
              <a:ext uri="{FF2B5EF4-FFF2-40B4-BE49-F238E27FC236}">
                <a16:creationId xmlns:a16="http://schemas.microsoft.com/office/drawing/2014/main" id="{963860C4-4869-B75C-46BE-C71BDA169615}"/>
              </a:ext>
            </a:extLst>
          </p:cNvPr>
          <p:cNvSpPr txBox="1"/>
          <p:nvPr/>
        </p:nvSpPr>
        <p:spPr>
          <a:xfrm>
            <a:off x="7361037" y="3755782"/>
            <a:ext cx="7232514"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ptos" panose="02110004020202020204"/>
                <a:ea typeface="+mn-ea"/>
                <a:cs typeface="+mn-cs"/>
              </a:rPr>
              <a:t>Points of escalation   </a:t>
            </a:r>
          </a:p>
        </p:txBody>
      </p:sp>
      <p:sp>
        <p:nvSpPr>
          <p:cNvPr id="12" name="Rectangle: Diagonal Corners Rounded 11">
            <a:extLst>
              <a:ext uri="{FF2B5EF4-FFF2-40B4-BE49-F238E27FC236}">
                <a16:creationId xmlns:a16="http://schemas.microsoft.com/office/drawing/2014/main" id="{3E661A56-BD5F-DBE7-5640-BDEB66C13245}"/>
              </a:ext>
            </a:extLst>
          </p:cNvPr>
          <p:cNvSpPr/>
          <p:nvPr/>
        </p:nvSpPr>
        <p:spPr>
          <a:xfrm>
            <a:off x="7486418" y="4142033"/>
            <a:ext cx="4432177" cy="1191986"/>
          </a:xfrm>
          <a:prstGeom prst="round2DiagRect">
            <a:avLst/>
          </a:prstGeom>
          <a:solidFill>
            <a:srgbClr val="8CB0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Diagonal Corners Rounded 14">
            <a:extLst>
              <a:ext uri="{FF2B5EF4-FFF2-40B4-BE49-F238E27FC236}">
                <a16:creationId xmlns:a16="http://schemas.microsoft.com/office/drawing/2014/main" id="{450A8887-0F1C-8B8B-1C7F-B191FA3E08E9}"/>
              </a:ext>
            </a:extLst>
          </p:cNvPr>
          <p:cNvSpPr/>
          <p:nvPr/>
        </p:nvSpPr>
        <p:spPr>
          <a:xfrm>
            <a:off x="7480572" y="5392732"/>
            <a:ext cx="4432177" cy="559142"/>
          </a:xfrm>
          <a:prstGeom prst="round2DiagRect">
            <a:avLst/>
          </a:prstGeom>
          <a:solidFill>
            <a:srgbClr val="668B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Rectangle: Diagonal Corners Rounded 19">
            <a:extLst>
              <a:ext uri="{FF2B5EF4-FFF2-40B4-BE49-F238E27FC236}">
                <a16:creationId xmlns:a16="http://schemas.microsoft.com/office/drawing/2014/main" id="{A099CE81-D3F7-666C-0A18-BED0E64F10A8}"/>
              </a:ext>
            </a:extLst>
          </p:cNvPr>
          <p:cNvSpPr/>
          <p:nvPr/>
        </p:nvSpPr>
        <p:spPr>
          <a:xfrm>
            <a:off x="7457415" y="6116511"/>
            <a:ext cx="4432177" cy="559142"/>
          </a:xfrm>
          <a:prstGeom prst="round2DiagRect">
            <a:avLst/>
          </a:prstGeom>
          <a:solidFill>
            <a:srgbClr val="406E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Arrow: Down 22">
            <a:extLst>
              <a:ext uri="{FF2B5EF4-FFF2-40B4-BE49-F238E27FC236}">
                <a16:creationId xmlns:a16="http://schemas.microsoft.com/office/drawing/2014/main" id="{7EE62492-40E2-FD67-23FC-3E5D057A0BAF}"/>
              </a:ext>
            </a:extLst>
          </p:cNvPr>
          <p:cNvSpPr/>
          <p:nvPr/>
        </p:nvSpPr>
        <p:spPr>
          <a:xfrm>
            <a:off x="10749441" y="4142033"/>
            <a:ext cx="476464" cy="2422793"/>
          </a:xfrm>
          <a:prstGeom prst="downArrow">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5" name="TextBox 24">
            <a:extLst>
              <a:ext uri="{FF2B5EF4-FFF2-40B4-BE49-F238E27FC236}">
                <a16:creationId xmlns:a16="http://schemas.microsoft.com/office/drawing/2014/main" id="{B397A0CA-BE16-A662-EA23-821D5681F615}"/>
              </a:ext>
            </a:extLst>
          </p:cNvPr>
          <p:cNvSpPr txBox="1"/>
          <p:nvPr/>
        </p:nvSpPr>
        <p:spPr>
          <a:xfrm>
            <a:off x="7639101" y="5385494"/>
            <a:ext cx="2417650" cy="600164"/>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ptos" panose="02110004020202020204"/>
                <a:ea typeface="+mn-ea"/>
                <a:cs typeface="+mn-cs"/>
              </a:rPr>
              <a:t>2</a:t>
            </a:r>
            <a:r>
              <a:rPr kumimoji="0" lang="en-GB" sz="1100" b="0" i="0" u="none" strike="noStrike" kern="1200" cap="none" spc="0" normalizeH="0" baseline="30000" noProof="0" dirty="0">
                <a:ln>
                  <a:noFill/>
                </a:ln>
                <a:solidFill>
                  <a:prstClr val="white"/>
                </a:solidFill>
                <a:effectLst/>
                <a:uLnTx/>
                <a:uFillTx/>
                <a:latin typeface="Aptos" panose="02110004020202020204"/>
                <a:ea typeface="+mn-ea"/>
                <a:cs typeface="+mn-cs"/>
              </a:rPr>
              <a:t>nd</a:t>
            </a:r>
            <a:r>
              <a:rPr kumimoji="0" lang="en-GB" sz="1100" b="0" i="0" u="none" strike="noStrike" kern="1200" cap="none" spc="0" normalizeH="0" baseline="0" noProof="0" dirty="0">
                <a:ln>
                  <a:noFill/>
                </a:ln>
                <a:solidFill>
                  <a:prstClr val="white"/>
                </a:solidFill>
                <a:effectLst/>
                <a:uLnTx/>
                <a:uFillTx/>
                <a:latin typeface="Aptos" panose="02110004020202020204"/>
                <a:ea typeface="+mn-ea"/>
                <a:cs typeface="+mn-cs"/>
              </a:rPr>
              <a:t> point of escalation is </a:t>
            </a:r>
            <a:br>
              <a:rPr kumimoji="0" lang="en-GB" sz="1100" b="0" i="0" u="none" strike="noStrike" kern="1200" cap="none" spc="0" normalizeH="0" baseline="0" noProof="0" dirty="0">
                <a:ln>
                  <a:noFill/>
                </a:ln>
                <a:solidFill>
                  <a:prstClr val="white"/>
                </a:solidFill>
                <a:effectLst/>
                <a:uLnTx/>
                <a:uFillTx/>
                <a:latin typeface="Aptos" panose="02110004020202020204"/>
                <a:ea typeface="+mn-ea"/>
                <a:cs typeface="+mn-cs"/>
              </a:rPr>
            </a:br>
            <a:r>
              <a:rPr kumimoji="0" lang="en-GB" sz="1100" b="1" i="0" u="none" strike="noStrike" kern="1200" cap="none" spc="0" normalizeH="0" baseline="0" noProof="0" dirty="0">
                <a:ln>
                  <a:noFill/>
                </a:ln>
                <a:solidFill>
                  <a:prstClr val="white"/>
                </a:solidFill>
                <a:effectLst/>
                <a:uLnTx/>
                <a:uFillTx/>
                <a:latin typeface="Aptos" panose="02110004020202020204"/>
                <a:ea typeface="+mn-ea"/>
                <a:cs typeface="+mn-cs"/>
              </a:rPr>
              <a:t>Austen Toone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prstClr val="white"/>
                </a:solidFill>
                <a:latin typeface="Aptos" panose="02110004020202020204"/>
              </a:rPr>
              <a:t>Major Connections – Senior Manager</a:t>
            </a:r>
            <a:endParaRPr kumimoji="0" lang="en-GB" sz="11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6" name="TextBox 25">
            <a:extLst>
              <a:ext uri="{FF2B5EF4-FFF2-40B4-BE49-F238E27FC236}">
                <a16:creationId xmlns:a16="http://schemas.microsoft.com/office/drawing/2014/main" id="{17511EC5-2538-3BDC-F3D5-34C704C85139}"/>
              </a:ext>
            </a:extLst>
          </p:cNvPr>
          <p:cNvSpPr txBox="1"/>
          <p:nvPr/>
        </p:nvSpPr>
        <p:spPr>
          <a:xfrm>
            <a:off x="7639101" y="6088559"/>
            <a:ext cx="1925527" cy="769441"/>
          </a:xfrm>
          <a:prstGeom prst="rect">
            <a:avLst/>
          </a:prstGeom>
          <a:noFill/>
        </p:spPr>
        <p:txBody>
          <a:bodyPr wrap="none" rtlCol="0">
            <a:spAutoFit/>
          </a:bodyPr>
          <a:lstStyle/>
          <a:p>
            <a:r>
              <a:rPr kumimoji="0" lang="en-GB" sz="1100" b="0" i="0" u="none" strike="noStrike" kern="1200" cap="none" spc="0" normalizeH="0" baseline="0" noProof="0" dirty="0">
                <a:ln>
                  <a:noFill/>
                </a:ln>
                <a:solidFill>
                  <a:prstClr val="white"/>
                </a:solidFill>
                <a:effectLst/>
                <a:uLnTx/>
                <a:uFillTx/>
                <a:latin typeface="Aptos" panose="02110004020202020204"/>
                <a:ea typeface="+mn-ea"/>
                <a:cs typeface="+mn-cs"/>
              </a:rPr>
              <a:t>3rd point of escalation is </a:t>
            </a:r>
            <a:br>
              <a:rPr kumimoji="0" lang="en-GB" sz="1100" b="0" i="0" u="none" strike="noStrike" kern="1200" cap="none" spc="0" normalizeH="0" baseline="0" noProof="0" dirty="0">
                <a:ln>
                  <a:noFill/>
                </a:ln>
                <a:solidFill>
                  <a:prstClr val="white"/>
                </a:solidFill>
                <a:effectLst/>
                <a:uLnTx/>
                <a:uFillTx/>
                <a:latin typeface="Aptos" panose="02110004020202020204"/>
                <a:ea typeface="+mn-ea"/>
                <a:cs typeface="+mn-cs"/>
              </a:rPr>
            </a:br>
            <a:r>
              <a:rPr lang="en-GB" sz="1100" b="1" dirty="0">
                <a:solidFill>
                  <a:schemeClr val="bg1"/>
                </a:solidFill>
              </a:rPr>
              <a:t>Andrew Scott</a:t>
            </a:r>
          </a:p>
          <a:p>
            <a:r>
              <a:rPr lang="en-GB" sz="1100" dirty="0">
                <a:solidFill>
                  <a:schemeClr val="bg1"/>
                </a:solidFill>
              </a:rPr>
              <a:t>Director of Customer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9" name="TextBox 28">
            <a:extLst>
              <a:ext uri="{FF2B5EF4-FFF2-40B4-BE49-F238E27FC236}">
                <a16:creationId xmlns:a16="http://schemas.microsoft.com/office/drawing/2014/main" id="{639C7465-7158-CF81-DB48-E5243DB2F2C2}"/>
              </a:ext>
            </a:extLst>
          </p:cNvPr>
          <p:cNvSpPr txBox="1"/>
          <p:nvPr/>
        </p:nvSpPr>
        <p:spPr>
          <a:xfrm>
            <a:off x="7339155" y="206934"/>
            <a:ext cx="8463062"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ptos" panose="02110004020202020204"/>
                <a:ea typeface="+mn-ea"/>
                <a:cs typeface="+mn-cs"/>
              </a:rPr>
              <a:t>Responsible for   </a:t>
            </a:r>
          </a:p>
        </p:txBody>
      </p:sp>
      <p:sp>
        <p:nvSpPr>
          <p:cNvPr id="34" name="TextBox 33">
            <a:extLst>
              <a:ext uri="{FF2B5EF4-FFF2-40B4-BE49-F238E27FC236}">
                <a16:creationId xmlns:a16="http://schemas.microsoft.com/office/drawing/2014/main" id="{234AAFFC-B3C9-260F-ADA6-5FDFF4D6A034}"/>
              </a:ext>
            </a:extLst>
          </p:cNvPr>
          <p:cNvSpPr txBox="1"/>
          <p:nvPr/>
        </p:nvSpPr>
        <p:spPr>
          <a:xfrm>
            <a:off x="2191934" y="3972756"/>
            <a:ext cx="175368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ptos" panose="02110004020202020204"/>
                <a:ea typeface="+mn-ea"/>
                <a:cs typeface="+mn-cs"/>
              </a:rPr>
              <a:t>Helen Robertson</a:t>
            </a:r>
          </a:p>
        </p:txBody>
      </p:sp>
      <p:sp>
        <p:nvSpPr>
          <p:cNvPr id="35" name="TextBox 34">
            <a:extLst>
              <a:ext uri="{FF2B5EF4-FFF2-40B4-BE49-F238E27FC236}">
                <a16:creationId xmlns:a16="http://schemas.microsoft.com/office/drawing/2014/main" id="{42B12BDA-66BF-1362-5D74-35E5E9D76D3A}"/>
              </a:ext>
            </a:extLst>
          </p:cNvPr>
          <p:cNvSpPr txBox="1"/>
          <p:nvPr/>
        </p:nvSpPr>
        <p:spPr>
          <a:xfrm>
            <a:off x="4657114" y="4034311"/>
            <a:ext cx="237357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Relationship Manager</a:t>
            </a:r>
          </a:p>
        </p:txBody>
      </p:sp>
      <p:sp>
        <p:nvSpPr>
          <p:cNvPr id="36" name="TextBox 35">
            <a:extLst>
              <a:ext uri="{FF2B5EF4-FFF2-40B4-BE49-F238E27FC236}">
                <a16:creationId xmlns:a16="http://schemas.microsoft.com/office/drawing/2014/main" id="{41525C6F-BD3E-A0C0-B225-FD592B7D680B}"/>
              </a:ext>
            </a:extLst>
          </p:cNvPr>
          <p:cNvSpPr txBox="1"/>
          <p:nvPr/>
        </p:nvSpPr>
        <p:spPr>
          <a:xfrm>
            <a:off x="2169759" y="4386464"/>
            <a:ext cx="196736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156082">
                    <a:lumMod val="75000"/>
                  </a:srgbClr>
                </a:solidFill>
                <a:effectLst/>
                <a:uLnTx/>
                <a:uFillTx/>
                <a:latin typeface="Aptos" panose="02110004020202020204"/>
                <a:ea typeface="+mn-ea"/>
                <a:cs typeface="+mn-cs"/>
                <a:hlinkClick r:id="rId3"/>
              </a:rPr>
              <a:t>helen.robertson@sse.com</a:t>
            </a:r>
            <a:endParaRPr kumimoji="0" lang="en-GB" sz="1200" b="0" i="0" u="none" strike="noStrike" kern="1200" cap="none" spc="0" normalizeH="0" baseline="0" noProof="0" dirty="0">
              <a:ln>
                <a:noFill/>
              </a:ln>
              <a:solidFill>
                <a:srgbClr val="156082">
                  <a:lumMod val="75000"/>
                </a:srgbClr>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156082">
                  <a:lumMod val="75000"/>
                </a:srgbClr>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156082">
                  <a:lumMod val="75000"/>
                </a:srgbClr>
              </a:solidFill>
              <a:effectLst/>
              <a:uLnTx/>
              <a:uFillTx/>
              <a:latin typeface="Aptos" panose="02110004020202020204"/>
              <a:ea typeface="+mn-ea"/>
              <a:cs typeface="+mn-cs"/>
            </a:endParaRPr>
          </a:p>
        </p:txBody>
      </p:sp>
      <p:sp>
        <p:nvSpPr>
          <p:cNvPr id="37" name="TextBox 36">
            <a:extLst>
              <a:ext uri="{FF2B5EF4-FFF2-40B4-BE49-F238E27FC236}">
                <a16:creationId xmlns:a16="http://schemas.microsoft.com/office/drawing/2014/main" id="{CEF2620B-B51A-3C42-405E-B0D624241771}"/>
              </a:ext>
            </a:extLst>
          </p:cNvPr>
          <p:cNvSpPr txBox="1"/>
          <p:nvPr/>
        </p:nvSpPr>
        <p:spPr>
          <a:xfrm>
            <a:off x="2169759" y="4869078"/>
            <a:ext cx="19673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3C65"/>
                </a:solidFill>
                <a:effectLst/>
                <a:uLnTx/>
                <a:uFillTx/>
                <a:latin typeface="Aptos" panose="02110004020202020204"/>
                <a:ea typeface="+mn-ea"/>
                <a:cs typeface="+mn-cs"/>
              </a:rPr>
              <a:t>07876 837305</a:t>
            </a:r>
          </a:p>
        </p:txBody>
      </p:sp>
      <p:sp>
        <p:nvSpPr>
          <p:cNvPr id="18" name="TextBox 17">
            <a:extLst>
              <a:ext uri="{FF2B5EF4-FFF2-40B4-BE49-F238E27FC236}">
                <a16:creationId xmlns:a16="http://schemas.microsoft.com/office/drawing/2014/main" id="{ED46EF4C-992F-FADB-C769-DD3C8F35E5A0}"/>
              </a:ext>
            </a:extLst>
          </p:cNvPr>
          <p:cNvSpPr txBox="1"/>
          <p:nvPr/>
        </p:nvSpPr>
        <p:spPr>
          <a:xfrm>
            <a:off x="7349027" y="2225106"/>
            <a:ext cx="4114800" cy="18466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ptos" panose="02110004020202020204"/>
                <a:ea typeface="+mn-ea"/>
                <a:cs typeface="+mn-cs"/>
              </a:rPr>
              <a:t>Our BRMs are involved throughout the connections journey and can be contacted at any stage. If you would like to book a meeting regarding one or more projects already in progress, please sign up to attend one of our monthly Connection’s Surgeries 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white"/>
                </a:solidFill>
                <a:effectLst/>
                <a:uLnTx/>
                <a:uFillTx/>
                <a:latin typeface="Aptos" panose="02110004020202020204"/>
                <a:ea typeface="+mn-ea"/>
                <a:cs typeface="+mn-cs"/>
                <a:hlinkClick r:id="rId4">
                  <a:extLst>
                    <a:ext uri="{A12FA001-AC4F-418D-AE19-62706E023703}">
                      <ahyp:hlinkClr xmlns:ahyp="http://schemas.microsoft.com/office/drawing/2018/hyperlinkcolor" val="tx"/>
                    </a:ext>
                  </a:extLst>
                </a:hlinkClick>
              </a:rPr>
              <a:t>www.ssen.co.uk/stakeholderevent/basicsearch/</a:t>
            </a:r>
            <a:endParaRPr kumimoji="0" lang="en-GB" sz="1400" b="1" i="0" u="sng" strike="noStrike" kern="1200" cap="none" spc="0" normalizeH="0" baseline="0" noProof="0" dirty="0">
              <a:ln>
                <a:noFill/>
              </a:ln>
              <a:solidFill>
                <a:prstClr val="white"/>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sng" strike="noStrike" kern="1200" cap="none" spc="0" normalizeH="0" baseline="0" noProof="0" dirty="0">
              <a:ln>
                <a:noFill/>
              </a:ln>
              <a:solidFill>
                <a:prstClr val="white"/>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sng"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3" name="TextBox 52">
            <a:extLst>
              <a:ext uri="{FF2B5EF4-FFF2-40B4-BE49-F238E27FC236}">
                <a16:creationId xmlns:a16="http://schemas.microsoft.com/office/drawing/2014/main" id="{58F1EFD3-3EF9-915A-8313-15EC6F03D5CE}"/>
              </a:ext>
            </a:extLst>
          </p:cNvPr>
          <p:cNvSpPr txBox="1"/>
          <p:nvPr/>
        </p:nvSpPr>
        <p:spPr>
          <a:xfrm>
            <a:off x="2213672" y="1571444"/>
            <a:ext cx="136672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ptos" panose="02110004020202020204"/>
                <a:ea typeface="+mn-ea"/>
                <a:cs typeface="+mn-cs"/>
              </a:rPr>
              <a:t>Laura Huelin</a:t>
            </a:r>
          </a:p>
        </p:txBody>
      </p:sp>
      <p:sp>
        <p:nvSpPr>
          <p:cNvPr id="57" name="TextBox 56">
            <a:extLst>
              <a:ext uri="{FF2B5EF4-FFF2-40B4-BE49-F238E27FC236}">
                <a16:creationId xmlns:a16="http://schemas.microsoft.com/office/drawing/2014/main" id="{FC479A4A-A4FC-2193-0654-59F0D20E2D3F}"/>
              </a:ext>
            </a:extLst>
          </p:cNvPr>
          <p:cNvSpPr txBox="1"/>
          <p:nvPr/>
        </p:nvSpPr>
        <p:spPr>
          <a:xfrm>
            <a:off x="4636461" y="1622158"/>
            <a:ext cx="237357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Relationship Manager</a:t>
            </a:r>
          </a:p>
        </p:txBody>
      </p:sp>
      <p:sp>
        <p:nvSpPr>
          <p:cNvPr id="58" name="TextBox 57">
            <a:extLst>
              <a:ext uri="{FF2B5EF4-FFF2-40B4-BE49-F238E27FC236}">
                <a16:creationId xmlns:a16="http://schemas.microsoft.com/office/drawing/2014/main" id="{1A3154D4-6927-3030-C88C-44D396978BB6}"/>
              </a:ext>
            </a:extLst>
          </p:cNvPr>
          <p:cNvSpPr txBox="1"/>
          <p:nvPr/>
        </p:nvSpPr>
        <p:spPr>
          <a:xfrm>
            <a:off x="4636461" y="2128621"/>
            <a:ext cx="2373575" cy="2616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ptos" panose="02110004020202020204"/>
                <a:ea typeface="+mn-ea"/>
                <a:cs typeface="+mn-cs"/>
              </a:rPr>
              <a:t> IDNOs</a:t>
            </a:r>
          </a:p>
        </p:txBody>
      </p:sp>
      <p:sp>
        <p:nvSpPr>
          <p:cNvPr id="61" name="TextBox 60">
            <a:extLst>
              <a:ext uri="{FF2B5EF4-FFF2-40B4-BE49-F238E27FC236}">
                <a16:creationId xmlns:a16="http://schemas.microsoft.com/office/drawing/2014/main" id="{114D346A-7B17-A1BA-B552-751F2CB04E3D}"/>
              </a:ext>
            </a:extLst>
          </p:cNvPr>
          <p:cNvSpPr txBox="1"/>
          <p:nvPr/>
        </p:nvSpPr>
        <p:spPr>
          <a:xfrm>
            <a:off x="2242222" y="2069722"/>
            <a:ext cx="19673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156082">
                    <a:lumMod val="75000"/>
                  </a:srgbClr>
                </a:solidFill>
                <a:effectLst/>
                <a:uLnTx/>
                <a:uFillTx/>
                <a:latin typeface="Aptos" panose="02110004020202020204"/>
                <a:ea typeface="+mn-ea"/>
                <a:cs typeface="+mn-cs"/>
                <a:hlinkClick r:id="rId5"/>
              </a:rPr>
              <a:t>laura.huelin@sse.com</a:t>
            </a:r>
            <a:endParaRPr kumimoji="0" lang="en-GB" sz="1200" b="0" i="0" u="none" strike="noStrike" kern="1200" cap="none" spc="0" normalizeH="0" baseline="0" noProof="0" dirty="0">
              <a:ln>
                <a:noFill/>
              </a:ln>
              <a:solidFill>
                <a:srgbClr val="156082">
                  <a:lumMod val="75000"/>
                </a:srgbClr>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156082">
                  <a:lumMod val="75000"/>
                </a:srgbClr>
              </a:solidFill>
              <a:effectLst/>
              <a:uLnTx/>
              <a:uFillTx/>
              <a:latin typeface="Aptos" panose="02110004020202020204"/>
              <a:ea typeface="+mn-ea"/>
              <a:cs typeface="+mn-cs"/>
            </a:endParaRPr>
          </a:p>
        </p:txBody>
      </p:sp>
      <p:sp>
        <p:nvSpPr>
          <p:cNvPr id="62" name="TextBox 61">
            <a:extLst>
              <a:ext uri="{FF2B5EF4-FFF2-40B4-BE49-F238E27FC236}">
                <a16:creationId xmlns:a16="http://schemas.microsoft.com/office/drawing/2014/main" id="{56FDDB92-1D4E-D179-7B18-8BCF57F053FC}"/>
              </a:ext>
            </a:extLst>
          </p:cNvPr>
          <p:cNvSpPr txBox="1"/>
          <p:nvPr/>
        </p:nvSpPr>
        <p:spPr>
          <a:xfrm>
            <a:off x="2237827" y="2530329"/>
            <a:ext cx="19673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65B7D"/>
                </a:solidFill>
                <a:effectLst/>
                <a:uLnTx/>
                <a:uFillTx/>
                <a:latin typeface="Aptos" panose="02110004020202020204"/>
                <a:ea typeface="+mn-ea"/>
                <a:cs typeface="+mn-cs"/>
              </a:rPr>
              <a:t>07493 776309</a:t>
            </a:r>
          </a:p>
        </p:txBody>
      </p:sp>
      <p:sp>
        <p:nvSpPr>
          <p:cNvPr id="3" name="TextBox 2">
            <a:extLst>
              <a:ext uri="{FF2B5EF4-FFF2-40B4-BE49-F238E27FC236}">
                <a16:creationId xmlns:a16="http://schemas.microsoft.com/office/drawing/2014/main" id="{6E13951E-ED40-4120-FDDD-B5611659C378}"/>
              </a:ext>
            </a:extLst>
          </p:cNvPr>
          <p:cNvSpPr txBox="1"/>
          <p:nvPr/>
        </p:nvSpPr>
        <p:spPr>
          <a:xfrm>
            <a:off x="4657114" y="4429631"/>
            <a:ext cx="2373575" cy="2616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ptos" panose="02110004020202020204"/>
                <a:ea typeface="+mn-ea"/>
                <a:cs typeface="+mn-cs"/>
              </a:rPr>
              <a:t> ICPs</a:t>
            </a:r>
          </a:p>
        </p:txBody>
      </p:sp>
      <p:pic>
        <p:nvPicPr>
          <p:cNvPr id="17" name="Picture 16">
            <a:extLst>
              <a:ext uri="{FF2B5EF4-FFF2-40B4-BE49-F238E27FC236}">
                <a16:creationId xmlns:a16="http://schemas.microsoft.com/office/drawing/2014/main" id="{26FC4777-CF91-D3E6-2DFB-E6A798DFFDE5}"/>
              </a:ext>
            </a:extLst>
          </p:cNvPr>
          <p:cNvPicPr>
            <a:picLocks noChangeAspect="1"/>
          </p:cNvPicPr>
          <p:nvPr/>
        </p:nvPicPr>
        <p:blipFill>
          <a:blip r:embed="rId6"/>
          <a:stretch>
            <a:fillRect/>
          </a:stretch>
        </p:blipFill>
        <p:spPr>
          <a:xfrm>
            <a:off x="377155" y="1623133"/>
            <a:ext cx="1687332" cy="1338490"/>
          </a:xfrm>
          <a:prstGeom prst="rect">
            <a:avLst/>
          </a:prstGeom>
        </p:spPr>
      </p:pic>
      <p:pic>
        <p:nvPicPr>
          <p:cNvPr id="33" name="Picture 32">
            <a:extLst>
              <a:ext uri="{FF2B5EF4-FFF2-40B4-BE49-F238E27FC236}">
                <a16:creationId xmlns:a16="http://schemas.microsoft.com/office/drawing/2014/main" id="{01BE66EF-71EB-784E-4044-1A2B2C71EEDA}"/>
              </a:ext>
            </a:extLst>
          </p:cNvPr>
          <p:cNvPicPr>
            <a:picLocks noChangeAspect="1"/>
          </p:cNvPicPr>
          <p:nvPr/>
        </p:nvPicPr>
        <p:blipFill>
          <a:blip r:embed="rId7"/>
          <a:stretch>
            <a:fillRect/>
          </a:stretch>
        </p:blipFill>
        <p:spPr>
          <a:xfrm>
            <a:off x="408650" y="3932438"/>
            <a:ext cx="1655837" cy="1495425"/>
          </a:xfrm>
          <a:prstGeom prst="rect">
            <a:avLst/>
          </a:prstGeom>
        </p:spPr>
      </p:pic>
      <p:cxnSp>
        <p:nvCxnSpPr>
          <p:cNvPr id="38" name="Straight Connector 37">
            <a:extLst>
              <a:ext uri="{FF2B5EF4-FFF2-40B4-BE49-F238E27FC236}">
                <a16:creationId xmlns:a16="http://schemas.microsoft.com/office/drawing/2014/main" id="{D52870E3-6603-0940-4468-68024DDBD6AB}"/>
              </a:ext>
            </a:extLst>
          </p:cNvPr>
          <p:cNvCxnSpPr>
            <a:cxnSpLocks/>
          </p:cNvCxnSpPr>
          <p:nvPr/>
        </p:nvCxnSpPr>
        <p:spPr>
          <a:xfrm>
            <a:off x="364404" y="3602241"/>
            <a:ext cx="6576242" cy="7056"/>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1C7E7FC2-E039-2CAD-79D5-40F7CCFD3F12}"/>
              </a:ext>
            </a:extLst>
          </p:cNvPr>
          <p:cNvCxnSpPr>
            <a:cxnSpLocks/>
          </p:cNvCxnSpPr>
          <p:nvPr/>
        </p:nvCxnSpPr>
        <p:spPr>
          <a:xfrm>
            <a:off x="311924" y="5903421"/>
            <a:ext cx="6576242" cy="7056"/>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9AAB9E31-52DF-2640-BB2E-AEA24135BC60}"/>
              </a:ext>
            </a:extLst>
          </p:cNvPr>
          <p:cNvSpPr txBox="1"/>
          <p:nvPr/>
        </p:nvSpPr>
        <p:spPr>
          <a:xfrm>
            <a:off x="3047393" y="1760658"/>
            <a:ext cx="903934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white"/>
                </a:solidFill>
                <a:effectLst/>
                <a:uLnTx/>
                <a:uFillTx/>
                <a:latin typeface="Aptos" panose="02110004020202020204"/>
                <a:ea typeface="+mn-ea"/>
                <a:cs typeface="+mn-cs"/>
                <a:hlinkClick r:id="rId8">
                  <a:extLst>
                    <a:ext uri="{A12FA001-AC4F-418D-AE19-62706E023703}">
                      <ahyp:hlinkClr xmlns:ahyp="http://schemas.microsoft.com/office/drawing/2018/hyperlinkcolor" val="tx"/>
                    </a:ext>
                  </a:extLst>
                </a:hlinkClick>
              </a:rPr>
              <a:t>businessrelationships@sse.com</a:t>
            </a:r>
            <a:endParaRPr kumimoji="0" lang="en-GB" sz="1800" b="1" i="0" u="sng"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4" name="TextBox 53">
            <a:extLst>
              <a:ext uri="{FF2B5EF4-FFF2-40B4-BE49-F238E27FC236}">
                <a16:creationId xmlns:a16="http://schemas.microsoft.com/office/drawing/2014/main" id="{D333ED73-8D14-1B0B-D7DE-6A18A6949730}"/>
              </a:ext>
            </a:extLst>
          </p:cNvPr>
          <p:cNvSpPr txBox="1"/>
          <p:nvPr/>
        </p:nvSpPr>
        <p:spPr>
          <a:xfrm>
            <a:off x="7629658" y="4158239"/>
            <a:ext cx="2692597" cy="1323439"/>
          </a:xfrm>
          <a:prstGeom prst="rect">
            <a:avLst/>
          </a:prstGeom>
          <a:noFill/>
        </p:spPr>
        <p:txBody>
          <a:bodyPr wrap="none" lIns="91440" tIns="45720" rIns="91440" bIns="45720" rtlCol="0" anchor="t">
            <a:spAutoFit/>
          </a:bodyPr>
          <a:lstStyle/>
          <a:p>
            <a:r>
              <a:rPr lang="en-GB" sz="1200" b="1" dirty="0">
                <a:solidFill>
                  <a:schemeClr val="bg1"/>
                </a:solidFill>
              </a:rPr>
              <a:t>1</a:t>
            </a:r>
            <a:r>
              <a:rPr lang="en-GB" sz="1200" b="1" baseline="30000" dirty="0">
                <a:solidFill>
                  <a:schemeClr val="bg1"/>
                </a:solidFill>
              </a:rPr>
              <a:t>st</a:t>
            </a:r>
            <a:r>
              <a:rPr lang="en-GB" sz="1200" b="1" dirty="0">
                <a:solidFill>
                  <a:schemeClr val="bg1"/>
                </a:solidFill>
              </a:rPr>
              <a:t> point of escalation is </a:t>
            </a:r>
            <a:br>
              <a:rPr lang="en-GB" sz="1200" b="1" dirty="0">
                <a:solidFill>
                  <a:schemeClr val="bg1"/>
                </a:solidFill>
              </a:rPr>
            </a:br>
            <a:r>
              <a:rPr lang="en-GB" sz="1200" b="1" dirty="0">
                <a:solidFill>
                  <a:schemeClr val="bg1"/>
                </a:solidFill>
              </a:rPr>
              <a:t>Group Lead Manager, A,B,C or DGES</a:t>
            </a:r>
            <a:br>
              <a:rPr lang="en-GB" sz="1200" b="1" dirty="0">
                <a:solidFill>
                  <a:schemeClr val="bg1"/>
                </a:solidFill>
              </a:rPr>
            </a:br>
            <a:r>
              <a:rPr lang="en-GB" sz="1100" b="1" dirty="0">
                <a:solidFill>
                  <a:schemeClr val="bg1"/>
                </a:solidFill>
              </a:rPr>
              <a:t>Samantha Horrix (A)</a:t>
            </a:r>
          </a:p>
          <a:p>
            <a:r>
              <a:rPr lang="en-GB" sz="1100" b="1" dirty="0">
                <a:solidFill>
                  <a:schemeClr val="bg1"/>
                </a:solidFill>
              </a:rPr>
              <a:t>Jack Klar (B)</a:t>
            </a:r>
          </a:p>
          <a:p>
            <a:r>
              <a:rPr lang="en-GB" sz="1100" b="1" dirty="0">
                <a:solidFill>
                  <a:schemeClr val="bg1"/>
                </a:solidFill>
              </a:rPr>
              <a:t>Karris Small (C)</a:t>
            </a:r>
          </a:p>
          <a:p>
            <a:r>
              <a:rPr lang="en-GB" sz="1100" b="1" dirty="0">
                <a:solidFill>
                  <a:schemeClr val="bg1"/>
                </a:solidFill>
              </a:rPr>
              <a:t>Emily Moore (DGES)</a:t>
            </a:r>
          </a:p>
          <a:p>
            <a:endParaRPr lang="en-GB" sz="1200" b="1" dirty="0">
              <a:solidFill>
                <a:schemeClr val="bg1"/>
              </a:solidFill>
            </a:endParaRPr>
          </a:p>
        </p:txBody>
      </p:sp>
      <p:sp>
        <p:nvSpPr>
          <p:cNvPr id="59" name="TextBox 58">
            <a:extLst>
              <a:ext uri="{FF2B5EF4-FFF2-40B4-BE49-F238E27FC236}">
                <a16:creationId xmlns:a16="http://schemas.microsoft.com/office/drawing/2014/main" id="{212EA4AD-9EF5-0C79-02CD-03C5FC1D87CF}"/>
              </a:ext>
            </a:extLst>
          </p:cNvPr>
          <p:cNvSpPr txBox="1"/>
          <p:nvPr/>
        </p:nvSpPr>
        <p:spPr>
          <a:xfrm>
            <a:off x="4612787" y="2543149"/>
            <a:ext cx="9039340" cy="276999"/>
          </a:xfrm>
          <a:prstGeom prst="rect">
            <a:avLst/>
          </a:prstGeom>
          <a:noFill/>
        </p:spPr>
        <p:txBody>
          <a:bodyPr wrap="square">
            <a:spAutoFit/>
          </a:bodyPr>
          <a:lstStyle/>
          <a:p>
            <a:r>
              <a:rPr lang="en-GB" sz="1200" b="1" u="sng" dirty="0">
                <a:solidFill>
                  <a:srgbClr val="265B7D"/>
                </a:solidFill>
                <a:hlinkClick r:id="rId8">
                  <a:extLst>
                    <a:ext uri="{A12FA001-AC4F-418D-AE19-62706E023703}">
                      <ahyp:hlinkClr xmlns:ahyp="http://schemas.microsoft.com/office/drawing/2018/hyperlinkcolor" val="tx"/>
                    </a:ext>
                  </a:extLst>
                </a:hlinkClick>
              </a:rPr>
              <a:t>businessrelationships@sse.com</a:t>
            </a:r>
            <a:endParaRPr lang="en-GB" sz="1200" b="1" u="sng" dirty="0">
              <a:solidFill>
                <a:srgbClr val="265B7D"/>
              </a:solidFill>
            </a:endParaRPr>
          </a:p>
        </p:txBody>
      </p:sp>
      <p:sp>
        <p:nvSpPr>
          <p:cNvPr id="60" name="TextBox 59">
            <a:extLst>
              <a:ext uri="{FF2B5EF4-FFF2-40B4-BE49-F238E27FC236}">
                <a16:creationId xmlns:a16="http://schemas.microsoft.com/office/drawing/2014/main" id="{497F7FA8-34F9-87DA-E265-23BF6E5C7762}"/>
              </a:ext>
            </a:extLst>
          </p:cNvPr>
          <p:cNvSpPr txBox="1"/>
          <p:nvPr/>
        </p:nvSpPr>
        <p:spPr>
          <a:xfrm>
            <a:off x="4612628" y="4865292"/>
            <a:ext cx="2683649" cy="276999"/>
          </a:xfrm>
          <a:prstGeom prst="rect">
            <a:avLst/>
          </a:prstGeom>
          <a:noFill/>
        </p:spPr>
        <p:txBody>
          <a:bodyPr wrap="square">
            <a:spAutoFit/>
          </a:bodyPr>
          <a:lstStyle/>
          <a:p>
            <a:r>
              <a:rPr lang="en-GB" sz="1200" b="1" u="sng" dirty="0">
                <a:solidFill>
                  <a:srgbClr val="265B7D"/>
                </a:solidFill>
                <a:hlinkClick r:id="rId8">
                  <a:extLst>
                    <a:ext uri="{A12FA001-AC4F-418D-AE19-62706E023703}">
                      <ahyp:hlinkClr xmlns:ahyp="http://schemas.microsoft.com/office/drawing/2018/hyperlinkcolor" val="tx"/>
                    </a:ext>
                  </a:extLst>
                </a:hlinkClick>
              </a:rPr>
              <a:t>businessrelationships@sse.com</a:t>
            </a:r>
            <a:endParaRPr lang="en-GB" sz="1200" b="1" u="sng" dirty="0">
              <a:solidFill>
                <a:srgbClr val="265B7D"/>
              </a:solidFill>
            </a:endParaRPr>
          </a:p>
        </p:txBody>
      </p:sp>
    </p:spTree>
    <p:extLst>
      <p:ext uri="{BB962C8B-B14F-4D97-AF65-F5344CB8AC3E}">
        <p14:creationId xmlns:p14="http://schemas.microsoft.com/office/powerpoint/2010/main" val="1815031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D77918A-1425-026E-9884-92E6ABAA0E1F}"/>
              </a:ext>
            </a:extLst>
          </p:cNvPr>
          <p:cNvSpPr>
            <a:spLocks noGrp="1"/>
          </p:cNvSpPr>
          <p:nvPr>
            <p:ph type="sldNum" sz="quarter" idx="12"/>
          </p:nvPr>
        </p:nvSpPr>
        <p:spPr>
          <a:xfrm>
            <a:off x="-2276475" y="6356350"/>
            <a:ext cx="2743200" cy="365125"/>
          </a:xfrm>
        </p:spPr>
        <p:txBody>
          <a:bodyPr/>
          <a:lstStyle/>
          <a:p>
            <a:fld id="{F4BD0E93-1066-4646-AD4C-8C9E524FF531}" type="slidenum">
              <a:rPr lang="en-GB" smtClean="0"/>
              <a:t>8</a:t>
            </a:fld>
            <a:endParaRPr lang="en-GB"/>
          </a:p>
        </p:txBody>
      </p:sp>
      <p:sp>
        <p:nvSpPr>
          <p:cNvPr id="6" name="Rectangle 5">
            <a:extLst>
              <a:ext uri="{FF2B5EF4-FFF2-40B4-BE49-F238E27FC236}">
                <a16:creationId xmlns:a16="http://schemas.microsoft.com/office/drawing/2014/main" id="{FB80C437-2089-EA0D-7C3A-9F4E52AEFB0C}"/>
              </a:ext>
            </a:extLst>
          </p:cNvPr>
          <p:cNvSpPr/>
          <p:nvPr/>
        </p:nvSpPr>
        <p:spPr>
          <a:xfrm>
            <a:off x="7272534" y="0"/>
            <a:ext cx="4919466" cy="6858000"/>
          </a:xfrm>
          <a:prstGeom prst="rect">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1" name="Rectangle 10">
            <a:extLst>
              <a:ext uri="{FF2B5EF4-FFF2-40B4-BE49-F238E27FC236}">
                <a16:creationId xmlns:a16="http://schemas.microsoft.com/office/drawing/2014/main" id="{DF76473B-962D-36D8-6F87-F643D65AB80F}"/>
              </a:ext>
            </a:extLst>
          </p:cNvPr>
          <p:cNvSpPr/>
          <p:nvPr/>
        </p:nvSpPr>
        <p:spPr>
          <a:xfrm>
            <a:off x="9993729" y="1465268"/>
            <a:ext cx="600892" cy="101031"/>
          </a:xfrm>
          <a:prstGeom prst="rect">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00659C05-C4D9-246E-E7C6-6889A0B235AF}"/>
              </a:ext>
            </a:extLst>
          </p:cNvPr>
          <p:cNvSpPr txBox="1"/>
          <p:nvPr/>
        </p:nvSpPr>
        <p:spPr>
          <a:xfrm>
            <a:off x="217978" y="14406"/>
            <a:ext cx="7232468" cy="523220"/>
          </a:xfrm>
          <a:prstGeom prst="rect">
            <a:avLst/>
          </a:prstGeom>
          <a:noFill/>
        </p:spPr>
        <p:txBody>
          <a:bodyPr wrap="square">
            <a:spAutoFit/>
          </a:bodyPr>
          <a:lstStyle/>
          <a:p>
            <a:r>
              <a:rPr lang="en-GB" sz="2800" b="1" dirty="0">
                <a:solidFill>
                  <a:schemeClr val="accent1"/>
                </a:solidFill>
                <a:latin typeface="+mj-lt"/>
              </a:rPr>
              <a:t>Pre-application (through to Delivery)</a:t>
            </a:r>
          </a:p>
        </p:txBody>
      </p:sp>
      <p:sp>
        <p:nvSpPr>
          <p:cNvPr id="14" name="TextBox 13">
            <a:extLst>
              <a:ext uri="{FF2B5EF4-FFF2-40B4-BE49-F238E27FC236}">
                <a16:creationId xmlns:a16="http://schemas.microsoft.com/office/drawing/2014/main" id="{ED40DABD-13AC-C072-B3DC-F1F4D7407398}"/>
              </a:ext>
            </a:extLst>
          </p:cNvPr>
          <p:cNvSpPr txBox="1"/>
          <p:nvPr/>
        </p:nvSpPr>
        <p:spPr>
          <a:xfrm>
            <a:off x="255349" y="465495"/>
            <a:ext cx="7277100" cy="369332"/>
          </a:xfrm>
          <a:prstGeom prst="rect">
            <a:avLst/>
          </a:prstGeom>
          <a:noFill/>
        </p:spPr>
        <p:txBody>
          <a:bodyPr wrap="square" rtlCol="0">
            <a:spAutoFit/>
          </a:bodyPr>
          <a:lstStyle/>
          <a:p>
            <a:r>
              <a:rPr lang="en-GB" dirty="0">
                <a:solidFill>
                  <a:schemeClr val="accent1"/>
                </a:solidFill>
                <a:latin typeface="+mj-lt"/>
              </a:rPr>
              <a:t>Lead Contract Managers</a:t>
            </a:r>
          </a:p>
        </p:txBody>
      </p:sp>
      <p:sp>
        <p:nvSpPr>
          <p:cNvPr id="10" name="TextBox 9">
            <a:extLst>
              <a:ext uri="{FF2B5EF4-FFF2-40B4-BE49-F238E27FC236}">
                <a16:creationId xmlns:a16="http://schemas.microsoft.com/office/drawing/2014/main" id="{9A2541FD-0111-E0F5-DBAF-14A5B76AD8B7}"/>
              </a:ext>
            </a:extLst>
          </p:cNvPr>
          <p:cNvSpPr txBox="1"/>
          <p:nvPr/>
        </p:nvSpPr>
        <p:spPr>
          <a:xfrm>
            <a:off x="7357509" y="4328235"/>
            <a:ext cx="7232514" cy="338554"/>
          </a:xfrm>
          <a:prstGeom prst="rect">
            <a:avLst/>
          </a:prstGeom>
          <a:noFill/>
        </p:spPr>
        <p:txBody>
          <a:bodyPr wrap="square">
            <a:spAutoFit/>
          </a:bodyPr>
          <a:lstStyle/>
          <a:p>
            <a:r>
              <a:rPr lang="en-GB" sz="1600" b="1">
                <a:solidFill>
                  <a:schemeClr val="bg1"/>
                </a:solidFill>
              </a:rPr>
              <a:t>Points of escalation   </a:t>
            </a:r>
          </a:p>
        </p:txBody>
      </p:sp>
      <p:sp>
        <p:nvSpPr>
          <p:cNvPr id="12" name="Rectangle: Diagonal Corners Rounded 11">
            <a:extLst>
              <a:ext uri="{FF2B5EF4-FFF2-40B4-BE49-F238E27FC236}">
                <a16:creationId xmlns:a16="http://schemas.microsoft.com/office/drawing/2014/main" id="{A1961197-5962-C806-C4CB-E2352821B23A}"/>
              </a:ext>
            </a:extLst>
          </p:cNvPr>
          <p:cNvSpPr/>
          <p:nvPr/>
        </p:nvSpPr>
        <p:spPr>
          <a:xfrm>
            <a:off x="7427271" y="4749319"/>
            <a:ext cx="4427675" cy="652149"/>
          </a:xfrm>
          <a:prstGeom prst="round2DiagRect">
            <a:avLst/>
          </a:prstGeom>
          <a:solidFill>
            <a:srgbClr val="8CB0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Diagonal Corners Rounded 14">
            <a:extLst>
              <a:ext uri="{FF2B5EF4-FFF2-40B4-BE49-F238E27FC236}">
                <a16:creationId xmlns:a16="http://schemas.microsoft.com/office/drawing/2014/main" id="{95F289E3-18F4-7E93-8DBF-BF67DE2BC716}"/>
              </a:ext>
            </a:extLst>
          </p:cNvPr>
          <p:cNvSpPr/>
          <p:nvPr/>
        </p:nvSpPr>
        <p:spPr>
          <a:xfrm>
            <a:off x="7421425" y="5507182"/>
            <a:ext cx="4427675" cy="559142"/>
          </a:xfrm>
          <a:prstGeom prst="round2DiagRect">
            <a:avLst/>
          </a:prstGeom>
          <a:solidFill>
            <a:srgbClr val="668B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Diagonal Corners Rounded 19">
            <a:extLst>
              <a:ext uri="{FF2B5EF4-FFF2-40B4-BE49-F238E27FC236}">
                <a16:creationId xmlns:a16="http://schemas.microsoft.com/office/drawing/2014/main" id="{443B5090-FC94-B56D-32E7-22A5C3D5D796}"/>
              </a:ext>
            </a:extLst>
          </p:cNvPr>
          <p:cNvSpPr/>
          <p:nvPr/>
        </p:nvSpPr>
        <p:spPr>
          <a:xfrm>
            <a:off x="7421425" y="6164665"/>
            <a:ext cx="4427675" cy="559142"/>
          </a:xfrm>
          <a:prstGeom prst="round2DiagRect">
            <a:avLst/>
          </a:prstGeom>
          <a:solidFill>
            <a:srgbClr val="406E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Down 22">
            <a:extLst>
              <a:ext uri="{FF2B5EF4-FFF2-40B4-BE49-F238E27FC236}">
                <a16:creationId xmlns:a16="http://schemas.microsoft.com/office/drawing/2014/main" id="{59C1F272-8F75-1AFF-D294-38C2B77CEAEF}"/>
              </a:ext>
            </a:extLst>
          </p:cNvPr>
          <p:cNvSpPr/>
          <p:nvPr/>
        </p:nvSpPr>
        <p:spPr>
          <a:xfrm>
            <a:off x="10679288" y="3661143"/>
            <a:ext cx="476464" cy="2389432"/>
          </a:xfrm>
          <a:prstGeom prst="downArrow">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23760159-BF6A-190F-E128-90A02FDCBA9C}"/>
              </a:ext>
            </a:extLst>
          </p:cNvPr>
          <p:cNvSpPr txBox="1"/>
          <p:nvPr/>
        </p:nvSpPr>
        <p:spPr>
          <a:xfrm>
            <a:off x="7450446" y="4731972"/>
            <a:ext cx="2417650" cy="615553"/>
          </a:xfrm>
          <a:prstGeom prst="rect">
            <a:avLst/>
          </a:prstGeom>
          <a:noFill/>
        </p:spPr>
        <p:txBody>
          <a:bodyPr wrap="none" rtlCol="0">
            <a:spAutoFit/>
          </a:bodyPr>
          <a:lstStyle/>
          <a:p>
            <a:r>
              <a:rPr lang="en-GB" sz="1100" dirty="0">
                <a:solidFill>
                  <a:schemeClr val="bg1"/>
                </a:solidFill>
              </a:rPr>
              <a:t>1</a:t>
            </a:r>
            <a:r>
              <a:rPr lang="en-GB" sz="1100" baseline="30000" dirty="0">
                <a:solidFill>
                  <a:schemeClr val="bg1"/>
                </a:solidFill>
              </a:rPr>
              <a:t>st</a:t>
            </a:r>
            <a:r>
              <a:rPr lang="en-GB" sz="1100" dirty="0">
                <a:solidFill>
                  <a:schemeClr val="bg1"/>
                </a:solidFill>
              </a:rPr>
              <a:t> point of escalation is </a:t>
            </a:r>
            <a:br>
              <a:rPr lang="en-GB" sz="1200" dirty="0">
                <a:solidFill>
                  <a:schemeClr val="bg1"/>
                </a:solidFill>
              </a:rPr>
            </a:br>
            <a:r>
              <a:rPr lang="en-GB" sz="1200" b="1" dirty="0">
                <a:solidFill>
                  <a:schemeClr val="bg1"/>
                </a:solidFill>
              </a:rPr>
              <a:t>Austen Toone</a:t>
            </a:r>
          </a:p>
          <a:p>
            <a:r>
              <a:rPr lang="en-GB" sz="1100" dirty="0">
                <a:solidFill>
                  <a:schemeClr val="bg1"/>
                </a:solidFill>
              </a:rPr>
              <a:t>Major Connections – Senior Manager</a:t>
            </a:r>
          </a:p>
        </p:txBody>
      </p:sp>
      <p:sp>
        <p:nvSpPr>
          <p:cNvPr id="25" name="TextBox 24">
            <a:extLst>
              <a:ext uri="{FF2B5EF4-FFF2-40B4-BE49-F238E27FC236}">
                <a16:creationId xmlns:a16="http://schemas.microsoft.com/office/drawing/2014/main" id="{2FDE008A-65DC-1AB2-A0C3-D79FB265E26B}"/>
              </a:ext>
            </a:extLst>
          </p:cNvPr>
          <p:cNvSpPr txBox="1"/>
          <p:nvPr/>
        </p:nvSpPr>
        <p:spPr>
          <a:xfrm>
            <a:off x="7448528" y="5475627"/>
            <a:ext cx="1941557" cy="600164"/>
          </a:xfrm>
          <a:prstGeom prst="rect">
            <a:avLst/>
          </a:prstGeom>
          <a:noFill/>
        </p:spPr>
        <p:txBody>
          <a:bodyPr wrap="none" rtlCol="0">
            <a:spAutoFit/>
          </a:bodyPr>
          <a:lstStyle/>
          <a:p>
            <a:r>
              <a:rPr lang="en-GB" sz="1100" dirty="0">
                <a:solidFill>
                  <a:schemeClr val="bg1"/>
                </a:solidFill>
              </a:rPr>
              <a:t>2</a:t>
            </a:r>
            <a:r>
              <a:rPr lang="en-GB" sz="1100" baseline="30000" dirty="0">
                <a:solidFill>
                  <a:schemeClr val="bg1"/>
                </a:solidFill>
              </a:rPr>
              <a:t>nd</a:t>
            </a:r>
            <a:r>
              <a:rPr lang="en-GB" sz="1100" dirty="0">
                <a:solidFill>
                  <a:schemeClr val="bg1"/>
                </a:solidFill>
              </a:rPr>
              <a:t> point of escalation is </a:t>
            </a:r>
            <a:br>
              <a:rPr lang="en-GB" sz="1100" dirty="0">
                <a:solidFill>
                  <a:schemeClr val="bg1"/>
                </a:solidFill>
              </a:rPr>
            </a:br>
            <a:r>
              <a:rPr lang="en-GB" sz="1100" b="1" dirty="0">
                <a:solidFill>
                  <a:schemeClr val="bg1"/>
                </a:solidFill>
              </a:rPr>
              <a:t>Andrew Scott</a:t>
            </a:r>
          </a:p>
          <a:p>
            <a:r>
              <a:rPr lang="en-GB" sz="1100" dirty="0">
                <a:solidFill>
                  <a:schemeClr val="bg1"/>
                </a:solidFill>
              </a:rPr>
              <a:t>Director of Customer Service</a:t>
            </a:r>
          </a:p>
        </p:txBody>
      </p:sp>
      <p:sp>
        <p:nvSpPr>
          <p:cNvPr id="30" name="TextBox 29">
            <a:extLst>
              <a:ext uri="{FF2B5EF4-FFF2-40B4-BE49-F238E27FC236}">
                <a16:creationId xmlns:a16="http://schemas.microsoft.com/office/drawing/2014/main" id="{F20A0F6F-39AA-B6B1-006C-7AAD7434811D}"/>
              </a:ext>
            </a:extLst>
          </p:cNvPr>
          <p:cNvSpPr txBox="1"/>
          <p:nvPr/>
        </p:nvSpPr>
        <p:spPr>
          <a:xfrm>
            <a:off x="7436070" y="830388"/>
            <a:ext cx="8463062" cy="338554"/>
          </a:xfrm>
          <a:prstGeom prst="rect">
            <a:avLst/>
          </a:prstGeom>
          <a:noFill/>
        </p:spPr>
        <p:txBody>
          <a:bodyPr wrap="square">
            <a:spAutoFit/>
          </a:bodyPr>
          <a:lstStyle/>
          <a:p>
            <a:r>
              <a:rPr lang="en-GB" sz="1600" b="1" dirty="0">
                <a:solidFill>
                  <a:schemeClr val="bg1"/>
                </a:solidFill>
              </a:rPr>
              <a:t>Responsible for   </a:t>
            </a:r>
          </a:p>
        </p:txBody>
      </p:sp>
      <p:sp>
        <p:nvSpPr>
          <p:cNvPr id="2" name="TextBox 1">
            <a:extLst>
              <a:ext uri="{FF2B5EF4-FFF2-40B4-BE49-F238E27FC236}">
                <a16:creationId xmlns:a16="http://schemas.microsoft.com/office/drawing/2014/main" id="{C3246529-309A-4169-DAB2-361155BD895D}"/>
              </a:ext>
            </a:extLst>
          </p:cNvPr>
          <p:cNvSpPr txBox="1"/>
          <p:nvPr/>
        </p:nvSpPr>
        <p:spPr>
          <a:xfrm>
            <a:off x="2042813" y="3732116"/>
            <a:ext cx="1286763" cy="307777"/>
          </a:xfrm>
          <a:prstGeom prst="rect">
            <a:avLst/>
          </a:prstGeom>
          <a:noFill/>
        </p:spPr>
        <p:txBody>
          <a:bodyPr wrap="none" rtlCol="0">
            <a:spAutoFit/>
          </a:bodyPr>
          <a:lstStyle/>
          <a:p>
            <a:r>
              <a:rPr lang="en-GB" sz="1400" b="1" dirty="0"/>
              <a:t>Group C Lead</a:t>
            </a:r>
          </a:p>
        </p:txBody>
      </p:sp>
      <p:sp>
        <p:nvSpPr>
          <p:cNvPr id="17" name="TextBox 16">
            <a:extLst>
              <a:ext uri="{FF2B5EF4-FFF2-40B4-BE49-F238E27FC236}">
                <a16:creationId xmlns:a16="http://schemas.microsoft.com/office/drawing/2014/main" id="{56996D4D-61DE-14A0-514B-DF1CBF5E4C30}"/>
              </a:ext>
            </a:extLst>
          </p:cNvPr>
          <p:cNvSpPr txBox="1"/>
          <p:nvPr/>
        </p:nvSpPr>
        <p:spPr>
          <a:xfrm>
            <a:off x="2030437" y="4462782"/>
            <a:ext cx="1987062" cy="307777"/>
          </a:xfrm>
          <a:prstGeom prst="rect">
            <a:avLst/>
          </a:prstGeom>
          <a:noFill/>
        </p:spPr>
        <p:txBody>
          <a:bodyPr wrap="square" rtlCol="0">
            <a:spAutoFit/>
          </a:bodyPr>
          <a:lstStyle/>
          <a:p>
            <a:r>
              <a:rPr lang="en-GB" sz="1400" dirty="0">
                <a:solidFill>
                  <a:schemeClr val="accent1">
                    <a:lumMod val="75000"/>
                  </a:schemeClr>
                </a:solidFill>
              </a:rPr>
              <a:t>07377 067931</a:t>
            </a:r>
          </a:p>
        </p:txBody>
      </p:sp>
      <p:pic>
        <p:nvPicPr>
          <p:cNvPr id="40" name="Picture 39">
            <a:extLst>
              <a:ext uri="{FF2B5EF4-FFF2-40B4-BE49-F238E27FC236}">
                <a16:creationId xmlns:a16="http://schemas.microsoft.com/office/drawing/2014/main" id="{255EBED8-73E5-36E1-B30C-D40B069C768E}"/>
              </a:ext>
            </a:extLst>
          </p:cNvPr>
          <p:cNvPicPr>
            <a:picLocks noChangeAspect="1"/>
          </p:cNvPicPr>
          <p:nvPr/>
        </p:nvPicPr>
        <p:blipFill>
          <a:blip r:embed="rId3"/>
          <a:stretch>
            <a:fillRect/>
          </a:stretch>
        </p:blipFill>
        <p:spPr>
          <a:xfrm>
            <a:off x="302613" y="1009069"/>
            <a:ext cx="1057945" cy="1054298"/>
          </a:xfrm>
          <a:prstGeom prst="rect">
            <a:avLst/>
          </a:prstGeom>
        </p:spPr>
      </p:pic>
      <p:sp>
        <p:nvSpPr>
          <p:cNvPr id="43" name="TextBox 42">
            <a:extLst>
              <a:ext uri="{FF2B5EF4-FFF2-40B4-BE49-F238E27FC236}">
                <a16:creationId xmlns:a16="http://schemas.microsoft.com/office/drawing/2014/main" id="{E972384F-8210-DE56-B9FF-359BD6C5A909}"/>
              </a:ext>
            </a:extLst>
          </p:cNvPr>
          <p:cNvSpPr txBox="1"/>
          <p:nvPr/>
        </p:nvSpPr>
        <p:spPr>
          <a:xfrm>
            <a:off x="2042813" y="1337276"/>
            <a:ext cx="1561646" cy="307777"/>
          </a:xfrm>
          <a:prstGeom prst="rect">
            <a:avLst/>
          </a:prstGeom>
          <a:noFill/>
        </p:spPr>
        <p:txBody>
          <a:bodyPr wrap="none" rtlCol="0">
            <a:spAutoFit/>
          </a:bodyPr>
          <a:lstStyle/>
          <a:p>
            <a:r>
              <a:rPr lang="en-GB" sz="1400" b="1" dirty="0"/>
              <a:t>Samantha Horrix</a:t>
            </a:r>
          </a:p>
        </p:txBody>
      </p:sp>
      <p:sp>
        <p:nvSpPr>
          <p:cNvPr id="44" name="TextBox 43">
            <a:extLst>
              <a:ext uri="{FF2B5EF4-FFF2-40B4-BE49-F238E27FC236}">
                <a16:creationId xmlns:a16="http://schemas.microsoft.com/office/drawing/2014/main" id="{27430BFB-8B40-A3C7-558C-9F7007B3BFAB}"/>
              </a:ext>
            </a:extLst>
          </p:cNvPr>
          <p:cNvSpPr txBox="1"/>
          <p:nvPr/>
        </p:nvSpPr>
        <p:spPr>
          <a:xfrm>
            <a:off x="4068947" y="846187"/>
            <a:ext cx="2994081" cy="954107"/>
          </a:xfrm>
          <a:prstGeom prst="rect">
            <a:avLst/>
          </a:prstGeom>
          <a:noFill/>
        </p:spPr>
        <p:txBody>
          <a:bodyPr wrap="square" rtlCol="0">
            <a:spAutoFit/>
          </a:bodyPr>
          <a:lstStyle/>
          <a:p>
            <a:pPr algn="l">
              <a:buNone/>
            </a:pPr>
            <a:r>
              <a:rPr lang="en-GB" sz="1400" b="1" i="0" dirty="0">
                <a:effectLst/>
              </a:rPr>
              <a:t>Delivery Group A – OCU</a:t>
            </a:r>
            <a:r>
              <a:rPr lang="en-GB" sz="1400" b="0" i="0" dirty="0">
                <a:effectLst/>
              </a:rPr>
              <a:t> </a:t>
            </a:r>
          </a:p>
          <a:p>
            <a:pPr algn="l"/>
            <a:r>
              <a:rPr lang="en-GB" sz="1400" b="0" i="0" dirty="0">
                <a:effectLst/>
              </a:rPr>
              <a:t>Minety, Cowley, East Claydon, Amersham, Iver, North Hyde, Willesden, Ealing and Laleham  </a:t>
            </a:r>
          </a:p>
        </p:txBody>
      </p:sp>
      <p:sp>
        <p:nvSpPr>
          <p:cNvPr id="45" name="TextBox 44">
            <a:extLst>
              <a:ext uri="{FF2B5EF4-FFF2-40B4-BE49-F238E27FC236}">
                <a16:creationId xmlns:a16="http://schemas.microsoft.com/office/drawing/2014/main" id="{3E92526B-8093-F474-715E-58273DA1F162}"/>
              </a:ext>
            </a:extLst>
          </p:cNvPr>
          <p:cNvSpPr txBox="1"/>
          <p:nvPr/>
        </p:nvSpPr>
        <p:spPr>
          <a:xfrm>
            <a:off x="4051154" y="3193159"/>
            <a:ext cx="3362332" cy="446276"/>
          </a:xfrm>
          <a:prstGeom prst="rect">
            <a:avLst/>
          </a:prstGeom>
          <a:noFill/>
        </p:spPr>
        <p:txBody>
          <a:bodyPr wrap="square" rtlCol="0">
            <a:spAutoFit/>
          </a:bodyPr>
          <a:lstStyle/>
          <a:p>
            <a:r>
              <a:rPr lang="en-GB" sz="1400" dirty="0">
                <a:solidFill>
                  <a:schemeClr val="accent1">
                    <a:lumMod val="75000"/>
                  </a:schemeClr>
                </a:solidFill>
                <a:hlinkClick r:id="rId4"/>
              </a:rPr>
              <a:t>commercial.contracts@sse.com</a:t>
            </a:r>
            <a:endParaRPr lang="en-GB" sz="1400" dirty="0">
              <a:solidFill>
                <a:schemeClr val="accent1">
                  <a:lumMod val="75000"/>
                </a:schemeClr>
              </a:solidFill>
            </a:endParaRPr>
          </a:p>
          <a:p>
            <a:endParaRPr lang="en-GB" sz="900" dirty="0">
              <a:solidFill>
                <a:schemeClr val="accent1">
                  <a:lumMod val="75000"/>
                </a:schemeClr>
              </a:solidFill>
            </a:endParaRPr>
          </a:p>
        </p:txBody>
      </p:sp>
      <p:sp>
        <p:nvSpPr>
          <p:cNvPr id="46" name="TextBox 45">
            <a:extLst>
              <a:ext uri="{FF2B5EF4-FFF2-40B4-BE49-F238E27FC236}">
                <a16:creationId xmlns:a16="http://schemas.microsoft.com/office/drawing/2014/main" id="{942D5448-CCD2-7C6A-ECA1-8BCB7A3CE6FF}"/>
              </a:ext>
            </a:extLst>
          </p:cNvPr>
          <p:cNvSpPr txBox="1"/>
          <p:nvPr/>
        </p:nvSpPr>
        <p:spPr>
          <a:xfrm>
            <a:off x="2055741" y="1741942"/>
            <a:ext cx="1339411" cy="307777"/>
          </a:xfrm>
          <a:prstGeom prst="rect">
            <a:avLst/>
          </a:prstGeom>
          <a:noFill/>
        </p:spPr>
        <p:txBody>
          <a:bodyPr wrap="square" rtlCol="0">
            <a:spAutoFit/>
          </a:bodyPr>
          <a:lstStyle/>
          <a:p>
            <a:r>
              <a:rPr lang="en-GB" sz="1400" dirty="0">
                <a:solidFill>
                  <a:schemeClr val="accent1">
                    <a:lumMod val="75000"/>
                  </a:schemeClr>
                </a:solidFill>
              </a:rPr>
              <a:t>07879 788812</a:t>
            </a:r>
          </a:p>
        </p:txBody>
      </p:sp>
      <p:sp>
        <p:nvSpPr>
          <p:cNvPr id="22" name="TextBox 21">
            <a:extLst>
              <a:ext uri="{FF2B5EF4-FFF2-40B4-BE49-F238E27FC236}">
                <a16:creationId xmlns:a16="http://schemas.microsoft.com/office/drawing/2014/main" id="{B605065F-B0AE-8BAB-6ABE-73D98CA60FCA}"/>
              </a:ext>
            </a:extLst>
          </p:cNvPr>
          <p:cNvSpPr txBox="1"/>
          <p:nvPr/>
        </p:nvSpPr>
        <p:spPr>
          <a:xfrm>
            <a:off x="7561858" y="1361356"/>
            <a:ext cx="4279320" cy="2677656"/>
          </a:xfrm>
          <a:prstGeom prst="rect">
            <a:avLst/>
          </a:prstGeom>
          <a:noFill/>
        </p:spPr>
        <p:txBody>
          <a:bodyPr wrap="square" rtlCol="0">
            <a:spAutoFit/>
          </a:bodyPr>
          <a:lstStyle/>
          <a:p>
            <a:pPr>
              <a:buFont typeface="Arial" panose="020B0604020202020204" pitchFamily="34" charset="0"/>
              <a:buChar char="•"/>
            </a:pPr>
            <a:r>
              <a:rPr lang="en-GB" sz="1400" dirty="0">
                <a:solidFill>
                  <a:schemeClr val="bg1"/>
                </a:solidFill>
              </a:rPr>
              <a:t>Issuing all DGES and MAJP offers in line with SLC12</a:t>
            </a:r>
          </a:p>
          <a:p>
            <a:pPr>
              <a:buFont typeface="Arial" panose="020B0604020202020204" pitchFamily="34" charset="0"/>
              <a:buChar char="•"/>
            </a:pPr>
            <a:r>
              <a:rPr lang="en-GB" sz="1400" dirty="0">
                <a:solidFill>
                  <a:schemeClr val="bg1"/>
                </a:solidFill>
              </a:rPr>
              <a:t>Addressing any contractual questions related to DGES and MAJP offers</a:t>
            </a:r>
          </a:p>
          <a:p>
            <a:pPr>
              <a:buFont typeface="Arial" panose="020B0604020202020204" pitchFamily="34" charset="0"/>
              <a:buChar char="•"/>
            </a:pPr>
            <a:r>
              <a:rPr lang="en-GB" sz="1400" dirty="0">
                <a:solidFill>
                  <a:schemeClr val="bg1"/>
                </a:solidFill>
              </a:rPr>
              <a:t>Processing acceptances, issuing variations, payment schedules, and managing milestones for those schemes (specifically M1–M5, though this doesn’t need to be communicated to customers)</a:t>
            </a:r>
          </a:p>
          <a:p>
            <a:pPr>
              <a:buFont typeface="Arial" panose="020B0604020202020204" pitchFamily="34" charset="0"/>
              <a:buChar char="•"/>
            </a:pPr>
            <a:endParaRPr lang="en-GB" sz="1400" dirty="0">
              <a:solidFill>
                <a:schemeClr val="bg1"/>
              </a:solidFill>
            </a:endParaRPr>
          </a:p>
          <a:p>
            <a:r>
              <a:rPr lang="en-GB" sz="1400" dirty="0">
                <a:solidFill>
                  <a:schemeClr val="bg1"/>
                </a:solidFill>
              </a:rPr>
              <a:t>For schemes with an assigned Contract Manager, they should be the first point of contact for any contractual queries, challenges navigating SSEN, or contractual disputes.</a:t>
            </a:r>
          </a:p>
        </p:txBody>
      </p:sp>
      <p:sp>
        <p:nvSpPr>
          <p:cNvPr id="9" name="TextBox 8">
            <a:extLst>
              <a:ext uri="{FF2B5EF4-FFF2-40B4-BE49-F238E27FC236}">
                <a16:creationId xmlns:a16="http://schemas.microsoft.com/office/drawing/2014/main" id="{9C4AAA9A-EEA9-8424-85F0-41E92F0FFEB6}"/>
              </a:ext>
            </a:extLst>
          </p:cNvPr>
          <p:cNvSpPr txBox="1"/>
          <p:nvPr/>
        </p:nvSpPr>
        <p:spPr>
          <a:xfrm>
            <a:off x="2047544" y="2524370"/>
            <a:ext cx="1270732" cy="307777"/>
          </a:xfrm>
          <a:prstGeom prst="rect">
            <a:avLst/>
          </a:prstGeom>
          <a:noFill/>
        </p:spPr>
        <p:txBody>
          <a:bodyPr wrap="none" rtlCol="0">
            <a:spAutoFit/>
          </a:bodyPr>
          <a:lstStyle/>
          <a:p>
            <a:r>
              <a:rPr lang="en-GB" sz="1400" b="1" dirty="0"/>
              <a:t>Group B Lead</a:t>
            </a:r>
          </a:p>
        </p:txBody>
      </p:sp>
      <p:cxnSp>
        <p:nvCxnSpPr>
          <p:cNvPr id="21" name="Straight Connector 20">
            <a:extLst>
              <a:ext uri="{FF2B5EF4-FFF2-40B4-BE49-F238E27FC236}">
                <a16:creationId xmlns:a16="http://schemas.microsoft.com/office/drawing/2014/main" id="{C17CCFCA-59C1-06D3-CFDE-2C992F35AEEE}"/>
              </a:ext>
            </a:extLst>
          </p:cNvPr>
          <p:cNvCxnSpPr>
            <a:cxnSpLocks/>
          </p:cNvCxnSpPr>
          <p:nvPr/>
        </p:nvCxnSpPr>
        <p:spPr>
          <a:xfrm flipV="1">
            <a:off x="263016" y="3553080"/>
            <a:ext cx="6602794" cy="32229"/>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pic>
        <p:nvPicPr>
          <p:cNvPr id="28" name="Picture 27">
            <a:extLst>
              <a:ext uri="{FF2B5EF4-FFF2-40B4-BE49-F238E27FC236}">
                <a16:creationId xmlns:a16="http://schemas.microsoft.com/office/drawing/2014/main" id="{ED4F7BA1-588A-BF01-CEDA-D8D6D56A7194}"/>
              </a:ext>
            </a:extLst>
          </p:cNvPr>
          <p:cNvPicPr>
            <a:picLocks noChangeAspect="1"/>
          </p:cNvPicPr>
          <p:nvPr/>
        </p:nvPicPr>
        <p:blipFill>
          <a:blip r:embed="rId5"/>
          <a:stretch>
            <a:fillRect/>
          </a:stretch>
        </p:blipFill>
        <p:spPr>
          <a:xfrm>
            <a:off x="263016" y="3725397"/>
            <a:ext cx="1250106" cy="1076265"/>
          </a:xfrm>
          <a:prstGeom prst="rect">
            <a:avLst/>
          </a:prstGeom>
        </p:spPr>
      </p:pic>
      <p:sp>
        <p:nvSpPr>
          <p:cNvPr id="29" name="TextBox 28">
            <a:extLst>
              <a:ext uri="{FF2B5EF4-FFF2-40B4-BE49-F238E27FC236}">
                <a16:creationId xmlns:a16="http://schemas.microsoft.com/office/drawing/2014/main" id="{C4D8F679-F194-8310-A5D2-E722D6B888C7}"/>
              </a:ext>
            </a:extLst>
          </p:cNvPr>
          <p:cNvSpPr txBox="1"/>
          <p:nvPr/>
        </p:nvSpPr>
        <p:spPr>
          <a:xfrm>
            <a:off x="2043771" y="4066403"/>
            <a:ext cx="1177053" cy="307777"/>
          </a:xfrm>
          <a:prstGeom prst="rect">
            <a:avLst/>
          </a:prstGeom>
          <a:noFill/>
        </p:spPr>
        <p:txBody>
          <a:bodyPr wrap="none" rtlCol="0">
            <a:spAutoFit/>
          </a:bodyPr>
          <a:lstStyle/>
          <a:p>
            <a:r>
              <a:rPr lang="en-GB" sz="1400" b="1" dirty="0"/>
              <a:t>Karris Small</a:t>
            </a:r>
          </a:p>
        </p:txBody>
      </p:sp>
      <p:pic>
        <p:nvPicPr>
          <p:cNvPr id="34" name="Picture 33">
            <a:extLst>
              <a:ext uri="{FF2B5EF4-FFF2-40B4-BE49-F238E27FC236}">
                <a16:creationId xmlns:a16="http://schemas.microsoft.com/office/drawing/2014/main" id="{ACC82BF4-709D-002A-C6F9-CB9B377444C3}"/>
              </a:ext>
            </a:extLst>
          </p:cNvPr>
          <p:cNvPicPr>
            <a:picLocks noChangeAspect="1"/>
          </p:cNvPicPr>
          <p:nvPr/>
        </p:nvPicPr>
        <p:blipFill>
          <a:blip r:embed="rId6"/>
          <a:stretch>
            <a:fillRect/>
          </a:stretch>
        </p:blipFill>
        <p:spPr>
          <a:xfrm>
            <a:off x="293159" y="2354772"/>
            <a:ext cx="1225531" cy="1138116"/>
          </a:xfrm>
          <a:prstGeom prst="rect">
            <a:avLst/>
          </a:prstGeom>
        </p:spPr>
      </p:pic>
      <p:cxnSp>
        <p:nvCxnSpPr>
          <p:cNvPr id="35" name="Straight Connector 34">
            <a:extLst>
              <a:ext uri="{FF2B5EF4-FFF2-40B4-BE49-F238E27FC236}">
                <a16:creationId xmlns:a16="http://schemas.microsoft.com/office/drawing/2014/main" id="{58069AD7-27BD-E63C-7BA8-31CEEAE258F3}"/>
              </a:ext>
            </a:extLst>
          </p:cNvPr>
          <p:cNvCxnSpPr>
            <a:cxnSpLocks/>
          </p:cNvCxnSpPr>
          <p:nvPr/>
        </p:nvCxnSpPr>
        <p:spPr>
          <a:xfrm flipV="1">
            <a:off x="250729" y="2185922"/>
            <a:ext cx="6602794" cy="32229"/>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6ECD6FF5-3206-8BC9-F757-C4C7289952DA}"/>
              </a:ext>
            </a:extLst>
          </p:cNvPr>
          <p:cNvSpPr txBox="1"/>
          <p:nvPr/>
        </p:nvSpPr>
        <p:spPr>
          <a:xfrm>
            <a:off x="4017534" y="2297351"/>
            <a:ext cx="2735806" cy="738664"/>
          </a:xfrm>
          <a:prstGeom prst="rect">
            <a:avLst/>
          </a:prstGeom>
          <a:noFill/>
        </p:spPr>
        <p:txBody>
          <a:bodyPr wrap="square">
            <a:spAutoFit/>
          </a:bodyPr>
          <a:lstStyle/>
          <a:p>
            <a:pPr algn="l">
              <a:buNone/>
            </a:pPr>
            <a:r>
              <a:rPr lang="en-GB" sz="1400" b="1" i="0" dirty="0">
                <a:effectLst/>
              </a:rPr>
              <a:t>Delivery Group B - Clancey </a:t>
            </a:r>
            <a:r>
              <a:rPr lang="en-GB" sz="1400" b="0" i="0" dirty="0">
                <a:effectLst/>
              </a:rPr>
              <a:t> </a:t>
            </a:r>
          </a:p>
          <a:p>
            <a:pPr algn="l"/>
            <a:r>
              <a:rPr lang="en-GB" sz="1400" b="0" i="0" dirty="0">
                <a:effectLst/>
              </a:rPr>
              <a:t>Fleet, Bramley, Nursling, Botley Wood, Fawley and Lovedean </a:t>
            </a:r>
          </a:p>
        </p:txBody>
      </p:sp>
      <p:sp>
        <p:nvSpPr>
          <p:cNvPr id="38" name="TextBox 37">
            <a:extLst>
              <a:ext uri="{FF2B5EF4-FFF2-40B4-BE49-F238E27FC236}">
                <a16:creationId xmlns:a16="http://schemas.microsoft.com/office/drawing/2014/main" id="{B5A0B28F-3A1B-D26C-19CD-BFB54EF61C01}"/>
              </a:ext>
            </a:extLst>
          </p:cNvPr>
          <p:cNvSpPr txBox="1"/>
          <p:nvPr/>
        </p:nvSpPr>
        <p:spPr>
          <a:xfrm>
            <a:off x="4075117" y="1774071"/>
            <a:ext cx="3684000" cy="446276"/>
          </a:xfrm>
          <a:prstGeom prst="rect">
            <a:avLst/>
          </a:prstGeom>
          <a:noFill/>
        </p:spPr>
        <p:txBody>
          <a:bodyPr wrap="square" rtlCol="0">
            <a:spAutoFit/>
          </a:bodyPr>
          <a:lstStyle/>
          <a:p>
            <a:r>
              <a:rPr lang="en-GB" sz="1400" dirty="0">
                <a:solidFill>
                  <a:schemeClr val="accent1">
                    <a:lumMod val="75000"/>
                  </a:schemeClr>
                </a:solidFill>
                <a:hlinkClick r:id="rId4"/>
              </a:rPr>
              <a:t>commercial.contracts@sse.com</a:t>
            </a:r>
            <a:endParaRPr lang="en-GB" sz="1400" dirty="0">
              <a:solidFill>
                <a:schemeClr val="accent1">
                  <a:lumMod val="75000"/>
                </a:schemeClr>
              </a:solidFill>
            </a:endParaRPr>
          </a:p>
          <a:p>
            <a:endParaRPr lang="en-GB" sz="900" dirty="0">
              <a:solidFill>
                <a:schemeClr val="accent1">
                  <a:lumMod val="75000"/>
                </a:schemeClr>
              </a:solidFill>
            </a:endParaRPr>
          </a:p>
        </p:txBody>
      </p:sp>
      <p:sp>
        <p:nvSpPr>
          <p:cNvPr id="39" name="TextBox 38">
            <a:extLst>
              <a:ext uri="{FF2B5EF4-FFF2-40B4-BE49-F238E27FC236}">
                <a16:creationId xmlns:a16="http://schemas.microsoft.com/office/drawing/2014/main" id="{9DF5CC95-DDF9-EC78-FF0B-0FEB71C27082}"/>
              </a:ext>
            </a:extLst>
          </p:cNvPr>
          <p:cNvSpPr txBox="1"/>
          <p:nvPr/>
        </p:nvSpPr>
        <p:spPr>
          <a:xfrm>
            <a:off x="2018515" y="1004553"/>
            <a:ext cx="1270732" cy="307777"/>
          </a:xfrm>
          <a:prstGeom prst="rect">
            <a:avLst/>
          </a:prstGeom>
          <a:noFill/>
        </p:spPr>
        <p:txBody>
          <a:bodyPr wrap="none" rtlCol="0">
            <a:spAutoFit/>
          </a:bodyPr>
          <a:lstStyle/>
          <a:p>
            <a:r>
              <a:rPr lang="en-GB" sz="1400" b="1" dirty="0"/>
              <a:t>Group A Lead</a:t>
            </a:r>
          </a:p>
        </p:txBody>
      </p:sp>
      <p:sp>
        <p:nvSpPr>
          <p:cNvPr id="41" name="TextBox 40">
            <a:extLst>
              <a:ext uri="{FF2B5EF4-FFF2-40B4-BE49-F238E27FC236}">
                <a16:creationId xmlns:a16="http://schemas.microsoft.com/office/drawing/2014/main" id="{27094806-67C2-C801-B16C-9B9E661C809D}"/>
              </a:ext>
            </a:extLst>
          </p:cNvPr>
          <p:cNvSpPr txBox="1"/>
          <p:nvPr/>
        </p:nvSpPr>
        <p:spPr>
          <a:xfrm>
            <a:off x="2048744" y="2854930"/>
            <a:ext cx="911083" cy="307777"/>
          </a:xfrm>
          <a:prstGeom prst="rect">
            <a:avLst/>
          </a:prstGeom>
          <a:noFill/>
        </p:spPr>
        <p:txBody>
          <a:bodyPr wrap="none" rtlCol="0">
            <a:spAutoFit/>
          </a:bodyPr>
          <a:lstStyle/>
          <a:p>
            <a:r>
              <a:rPr lang="en-GB" sz="1400" b="1" dirty="0"/>
              <a:t>Jack Klar</a:t>
            </a:r>
          </a:p>
        </p:txBody>
      </p:sp>
      <p:sp>
        <p:nvSpPr>
          <p:cNvPr id="42" name="TextBox 41">
            <a:extLst>
              <a:ext uri="{FF2B5EF4-FFF2-40B4-BE49-F238E27FC236}">
                <a16:creationId xmlns:a16="http://schemas.microsoft.com/office/drawing/2014/main" id="{53EA036F-0AD6-A7CF-B420-7257C0697719}"/>
              </a:ext>
            </a:extLst>
          </p:cNvPr>
          <p:cNvSpPr txBox="1"/>
          <p:nvPr/>
        </p:nvSpPr>
        <p:spPr>
          <a:xfrm>
            <a:off x="4051154" y="4412557"/>
            <a:ext cx="2972863" cy="446276"/>
          </a:xfrm>
          <a:prstGeom prst="rect">
            <a:avLst/>
          </a:prstGeom>
          <a:noFill/>
        </p:spPr>
        <p:txBody>
          <a:bodyPr wrap="square" rtlCol="0">
            <a:spAutoFit/>
          </a:bodyPr>
          <a:lstStyle/>
          <a:p>
            <a:r>
              <a:rPr lang="en-GB" sz="1400" dirty="0">
                <a:solidFill>
                  <a:schemeClr val="accent1">
                    <a:lumMod val="75000"/>
                  </a:schemeClr>
                </a:solidFill>
                <a:hlinkClick r:id="rId4"/>
              </a:rPr>
              <a:t>commercial.contracts@sse.com</a:t>
            </a:r>
            <a:endParaRPr lang="en-GB" sz="1400" dirty="0">
              <a:solidFill>
                <a:schemeClr val="accent1">
                  <a:lumMod val="75000"/>
                </a:schemeClr>
              </a:solidFill>
            </a:endParaRPr>
          </a:p>
          <a:p>
            <a:endParaRPr lang="en-GB" sz="900" dirty="0">
              <a:solidFill>
                <a:schemeClr val="accent1">
                  <a:lumMod val="75000"/>
                </a:schemeClr>
              </a:solidFill>
            </a:endParaRPr>
          </a:p>
        </p:txBody>
      </p:sp>
      <p:sp>
        <p:nvSpPr>
          <p:cNvPr id="54" name="TextBox 53">
            <a:extLst>
              <a:ext uri="{FF2B5EF4-FFF2-40B4-BE49-F238E27FC236}">
                <a16:creationId xmlns:a16="http://schemas.microsoft.com/office/drawing/2014/main" id="{262F885B-F2B4-C490-9012-E0F6FDBDCB7B}"/>
              </a:ext>
            </a:extLst>
          </p:cNvPr>
          <p:cNvSpPr txBox="1"/>
          <p:nvPr/>
        </p:nvSpPr>
        <p:spPr>
          <a:xfrm>
            <a:off x="4068947" y="3597948"/>
            <a:ext cx="3124257" cy="738664"/>
          </a:xfrm>
          <a:prstGeom prst="rect">
            <a:avLst/>
          </a:prstGeom>
          <a:noFill/>
        </p:spPr>
        <p:txBody>
          <a:bodyPr wrap="square">
            <a:spAutoFit/>
          </a:bodyPr>
          <a:lstStyle/>
          <a:p>
            <a:pPr algn="l">
              <a:buNone/>
            </a:pPr>
            <a:r>
              <a:rPr lang="en-GB" sz="1400" b="1" i="0" dirty="0">
                <a:effectLst/>
              </a:rPr>
              <a:t>Delivery Group C – </a:t>
            </a:r>
            <a:r>
              <a:rPr lang="en-GB" sz="1400" b="1" i="0" dirty="0" err="1">
                <a:effectLst/>
              </a:rPr>
              <a:t>Keltbray</a:t>
            </a:r>
            <a:r>
              <a:rPr lang="en-GB" sz="1400" b="1" i="0" dirty="0">
                <a:effectLst/>
              </a:rPr>
              <a:t> </a:t>
            </a:r>
            <a:r>
              <a:rPr lang="en-GB" sz="1400" b="0" i="0" dirty="0">
                <a:effectLst/>
              </a:rPr>
              <a:t> </a:t>
            </a:r>
          </a:p>
          <a:p>
            <a:pPr algn="l"/>
            <a:r>
              <a:rPr lang="en-GB" sz="1400" b="0" i="0" dirty="0">
                <a:effectLst/>
              </a:rPr>
              <a:t>Melksham, Axminster, Chickerell and Mannington </a:t>
            </a:r>
          </a:p>
        </p:txBody>
      </p:sp>
      <p:cxnSp>
        <p:nvCxnSpPr>
          <p:cNvPr id="55" name="Straight Connector 54">
            <a:extLst>
              <a:ext uri="{FF2B5EF4-FFF2-40B4-BE49-F238E27FC236}">
                <a16:creationId xmlns:a16="http://schemas.microsoft.com/office/drawing/2014/main" id="{D8D7A380-46AC-A5E6-7849-AFDC563FC229}"/>
              </a:ext>
            </a:extLst>
          </p:cNvPr>
          <p:cNvCxnSpPr>
            <a:cxnSpLocks/>
          </p:cNvCxnSpPr>
          <p:nvPr/>
        </p:nvCxnSpPr>
        <p:spPr>
          <a:xfrm flipV="1">
            <a:off x="263016" y="4893464"/>
            <a:ext cx="6602794" cy="32229"/>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pic>
        <p:nvPicPr>
          <p:cNvPr id="56" name="Picture 55">
            <a:extLst>
              <a:ext uri="{FF2B5EF4-FFF2-40B4-BE49-F238E27FC236}">
                <a16:creationId xmlns:a16="http://schemas.microsoft.com/office/drawing/2014/main" id="{268045A3-F7C3-44B9-1467-8960385B4631}"/>
              </a:ext>
            </a:extLst>
          </p:cNvPr>
          <p:cNvPicPr>
            <a:picLocks noChangeAspect="1"/>
          </p:cNvPicPr>
          <p:nvPr/>
        </p:nvPicPr>
        <p:blipFill>
          <a:blip r:embed="rId7"/>
          <a:stretch>
            <a:fillRect/>
          </a:stretch>
        </p:blipFill>
        <p:spPr>
          <a:xfrm>
            <a:off x="263015" y="5116187"/>
            <a:ext cx="1158390" cy="1063535"/>
          </a:xfrm>
          <a:prstGeom prst="rect">
            <a:avLst/>
          </a:prstGeom>
        </p:spPr>
      </p:pic>
      <p:sp>
        <p:nvSpPr>
          <p:cNvPr id="57" name="TextBox 56">
            <a:extLst>
              <a:ext uri="{FF2B5EF4-FFF2-40B4-BE49-F238E27FC236}">
                <a16:creationId xmlns:a16="http://schemas.microsoft.com/office/drawing/2014/main" id="{10569ACD-C68D-CEBA-10A5-2E9C54D823D8}"/>
              </a:ext>
            </a:extLst>
          </p:cNvPr>
          <p:cNvSpPr txBox="1"/>
          <p:nvPr/>
        </p:nvSpPr>
        <p:spPr>
          <a:xfrm>
            <a:off x="4051154" y="5215784"/>
            <a:ext cx="3124257" cy="523220"/>
          </a:xfrm>
          <a:prstGeom prst="rect">
            <a:avLst/>
          </a:prstGeom>
          <a:noFill/>
        </p:spPr>
        <p:txBody>
          <a:bodyPr wrap="square">
            <a:spAutoFit/>
          </a:bodyPr>
          <a:lstStyle/>
          <a:p>
            <a:pPr algn="l">
              <a:buNone/>
            </a:pPr>
            <a:r>
              <a:rPr lang="en-GB" sz="1400" b="1" i="0" dirty="0">
                <a:effectLst/>
              </a:rPr>
              <a:t>Distributed Generation </a:t>
            </a:r>
          </a:p>
          <a:p>
            <a:pPr algn="l">
              <a:buNone/>
            </a:pPr>
            <a:r>
              <a:rPr lang="en-GB" sz="1400" b="1" i="0" dirty="0">
                <a:effectLst/>
              </a:rPr>
              <a:t>Electricity Supply &gt;50kW</a:t>
            </a:r>
            <a:endParaRPr lang="en-GB" sz="1400" b="0" i="0" dirty="0">
              <a:effectLst/>
            </a:endParaRPr>
          </a:p>
        </p:txBody>
      </p:sp>
      <p:sp>
        <p:nvSpPr>
          <p:cNvPr id="58" name="TextBox 57">
            <a:extLst>
              <a:ext uri="{FF2B5EF4-FFF2-40B4-BE49-F238E27FC236}">
                <a16:creationId xmlns:a16="http://schemas.microsoft.com/office/drawing/2014/main" id="{D7A18C23-E5B1-5260-3AC3-F38F2B7B925B}"/>
              </a:ext>
            </a:extLst>
          </p:cNvPr>
          <p:cNvSpPr txBox="1"/>
          <p:nvPr/>
        </p:nvSpPr>
        <p:spPr>
          <a:xfrm>
            <a:off x="2018515" y="5028891"/>
            <a:ext cx="1083566" cy="307777"/>
          </a:xfrm>
          <a:prstGeom prst="rect">
            <a:avLst/>
          </a:prstGeom>
          <a:noFill/>
        </p:spPr>
        <p:txBody>
          <a:bodyPr wrap="none" rtlCol="0">
            <a:spAutoFit/>
          </a:bodyPr>
          <a:lstStyle/>
          <a:p>
            <a:r>
              <a:rPr lang="en-GB" sz="1400" b="1" dirty="0"/>
              <a:t>DGES Lead</a:t>
            </a:r>
          </a:p>
        </p:txBody>
      </p:sp>
      <p:sp>
        <p:nvSpPr>
          <p:cNvPr id="59" name="TextBox 58">
            <a:extLst>
              <a:ext uri="{FF2B5EF4-FFF2-40B4-BE49-F238E27FC236}">
                <a16:creationId xmlns:a16="http://schemas.microsoft.com/office/drawing/2014/main" id="{76A5FFE6-5C28-A83D-06C1-47556652E1AB}"/>
              </a:ext>
            </a:extLst>
          </p:cNvPr>
          <p:cNvSpPr txBox="1"/>
          <p:nvPr/>
        </p:nvSpPr>
        <p:spPr>
          <a:xfrm>
            <a:off x="2033446" y="5344899"/>
            <a:ext cx="1189365" cy="307777"/>
          </a:xfrm>
          <a:prstGeom prst="rect">
            <a:avLst/>
          </a:prstGeom>
          <a:noFill/>
        </p:spPr>
        <p:txBody>
          <a:bodyPr wrap="none" rtlCol="0">
            <a:spAutoFit/>
          </a:bodyPr>
          <a:lstStyle/>
          <a:p>
            <a:r>
              <a:rPr lang="en-GB" sz="1400" b="1" dirty="0"/>
              <a:t>Emily Moore</a:t>
            </a:r>
          </a:p>
        </p:txBody>
      </p:sp>
      <p:sp>
        <p:nvSpPr>
          <p:cNvPr id="72" name="TextBox 71">
            <a:extLst>
              <a:ext uri="{FF2B5EF4-FFF2-40B4-BE49-F238E27FC236}">
                <a16:creationId xmlns:a16="http://schemas.microsoft.com/office/drawing/2014/main" id="{F9BDDF16-5B4B-2CC9-380E-F45C7970D25E}"/>
              </a:ext>
            </a:extLst>
          </p:cNvPr>
          <p:cNvSpPr txBox="1"/>
          <p:nvPr/>
        </p:nvSpPr>
        <p:spPr>
          <a:xfrm>
            <a:off x="2033869" y="5908063"/>
            <a:ext cx="9088916" cy="307777"/>
          </a:xfrm>
          <a:prstGeom prst="rect">
            <a:avLst/>
          </a:prstGeom>
          <a:noFill/>
        </p:spPr>
        <p:txBody>
          <a:bodyPr wrap="square">
            <a:spAutoFit/>
          </a:bodyPr>
          <a:lstStyle/>
          <a:p>
            <a:r>
              <a:rPr lang="en-GB" sz="1400" dirty="0">
                <a:solidFill>
                  <a:srgbClr val="003C65"/>
                </a:solidFill>
              </a:rPr>
              <a:t>07435 409551 </a:t>
            </a:r>
          </a:p>
        </p:txBody>
      </p:sp>
      <p:sp>
        <p:nvSpPr>
          <p:cNvPr id="79" name="TextBox 78">
            <a:extLst>
              <a:ext uri="{FF2B5EF4-FFF2-40B4-BE49-F238E27FC236}">
                <a16:creationId xmlns:a16="http://schemas.microsoft.com/office/drawing/2014/main" id="{1A983C4A-A7D6-4E62-FCE7-08A50608F436}"/>
              </a:ext>
            </a:extLst>
          </p:cNvPr>
          <p:cNvSpPr txBox="1"/>
          <p:nvPr/>
        </p:nvSpPr>
        <p:spPr>
          <a:xfrm>
            <a:off x="4047972" y="5766264"/>
            <a:ext cx="2972863" cy="446276"/>
          </a:xfrm>
          <a:prstGeom prst="rect">
            <a:avLst/>
          </a:prstGeom>
          <a:noFill/>
        </p:spPr>
        <p:txBody>
          <a:bodyPr wrap="square" rtlCol="0">
            <a:spAutoFit/>
          </a:bodyPr>
          <a:lstStyle/>
          <a:p>
            <a:r>
              <a:rPr lang="en-GB" sz="1400" dirty="0">
                <a:solidFill>
                  <a:schemeClr val="accent1">
                    <a:lumMod val="75000"/>
                  </a:schemeClr>
                </a:solidFill>
                <a:hlinkClick r:id="rId4"/>
              </a:rPr>
              <a:t>commercial.contracts@sse.com</a:t>
            </a:r>
            <a:endParaRPr lang="en-GB" sz="1400" dirty="0">
              <a:solidFill>
                <a:schemeClr val="accent1">
                  <a:lumMod val="75000"/>
                </a:schemeClr>
              </a:solidFill>
            </a:endParaRPr>
          </a:p>
          <a:p>
            <a:endParaRPr lang="en-GB" sz="900" dirty="0">
              <a:solidFill>
                <a:schemeClr val="accent1">
                  <a:lumMod val="75000"/>
                </a:schemeClr>
              </a:solidFill>
            </a:endParaRPr>
          </a:p>
        </p:txBody>
      </p:sp>
      <p:sp>
        <p:nvSpPr>
          <p:cNvPr id="101" name="TextBox 100">
            <a:extLst>
              <a:ext uri="{FF2B5EF4-FFF2-40B4-BE49-F238E27FC236}">
                <a16:creationId xmlns:a16="http://schemas.microsoft.com/office/drawing/2014/main" id="{6024E3FC-5C45-0BFC-F580-B0E4C27028C3}"/>
              </a:ext>
            </a:extLst>
          </p:cNvPr>
          <p:cNvSpPr txBox="1"/>
          <p:nvPr/>
        </p:nvSpPr>
        <p:spPr>
          <a:xfrm>
            <a:off x="2039841" y="3195706"/>
            <a:ext cx="9088916" cy="307777"/>
          </a:xfrm>
          <a:prstGeom prst="rect">
            <a:avLst/>
          </a:prstGeom>
          <a:noFill/>
        </p:spPr>
        <p:txBody>
          <a:bodyPr wrap="square">
            <a:spAutoFit/>
          </a:bodyPr>
          <a:lstStyle/>
          <a:p>
            <a:r>
              <a:rPr lang="en-GB" sz="1400" dirty="0">
                <a:solidFill>
                  <a:srgbClr val="003C65"/>
                </a:solidFill>
              </a:rPr>
              <a:t>07839 753 830</a:t>
            </a:r>
          </a:p>
        </p:txBody>
      </p:sp>
    </p:spTree>
    <p:extLst>
      <p:ext uri="{BB962C8B-B14F-4D97-AF65-F5344CB8AC3E}">
        <p14:creationId xmlns:p14="http://schemas.microsoft.com/office/powerpoint/2010/main" val="2036850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91745-B865-34D8-0539-48D85728CC19}"/>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F727945-69CB-9334-581C-9B25A7D71506}"/>
              </a:ext>
            </a:extLst>
          </p:cNvPr>
          <p:cNvSpPr>
            <a:spLocks noGrp="1"/>
          </p:cNvSpPr>
          <p:nvPr>
            <p:ph type="sldNum" sz="quarter" idx="12"/>
          </p:nvPr>
        </p:nvSpPr>
        <p:spPr>
          <a:xfrm>
            <a:off x="-2276475" y="6356350"/>
            <a:ext cx="2743200" cy="365125"/>
          </a:xfrm>
        </p:spPr>
        <p:txBody>
          <a:bodyPr/>
          <a:lstStyle/>
          <a:p>
            <a:fld id="{F4BD0E93-1066-4646-AD4C-8C9E524FF531}" type="slidenum">
              <a:rPr lang="en-GB" smtClean="0"/>
              <a:t>9</a:t>
            </a:fld>
            <a:endParaRPr lang="en-GB"/>
          </a:p>
        </p:txBody>
      </p:sp>
      <p:sp>
        <p:nvSpPr>
          <p:cNvPr id="6" name="Rectangle 5">
            <a:extLst>
              <a:ext uri="{FF2B5EF4-FFF2-40B4-BE49-F238E27FC236}">
                <a16:creationId xmlns:a16="http://schemas.microsoft.com/office/drawing/2014/main" id="{C504DB56-F11B-DB6A-AD91-04881DA57EA1}"/>
              </a:ext>
            </a:extLst>
          </p:cNvPr>
          <p:cNvSpPr/>
          <p:nvPr/>
        </p:nvSpPr>
        <p:spPr>
          <a:xfrm>
            <a:off x="7272534" y="0"/>
            <a:ext cx="4919466" cy="6858000"/>
          </a:xfrm>
          <a:prstGeom prst="rect">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1" name="Rectangle 10">
            <a:extLst>
              <a:ext uri="{FF2B5EF4-FFF2-40B4-BE49-F238E27FC236}">
                <a16:creationId xmlns:a16="http://schemas.microsoft.com/office/drawing/2014/main" id="{80562347-B19B-C313-2A50-724F8AD1983B}"/>
              </a:ext>
            </a:extLst>
          </p:cNvPr>
          <p:cNvSpPr/>
          <p:nvPr/>
        </p:nvSpPr>
        <p:spPr>
          <a:xfrm>
            <a:off x="9993729" y="1465268"/>
            <a:ext cx="600892" cy="101031"/>
          </a:xfrm>
          <a:prstGeom prst="rect">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A1F8D010-53D0-3649-0CE9-235E3E2E01D3}"/>
              </a:ext>
            </a:extLst>
          </p:cNvPr>
          <p:cNvSpPr txBox="1"/>
          <p:nvPr/>
        </p:nvSpPr>
        <p:spPr>
          <a:xfrm>
            <a:off x="237308" y="224637"/>
            <a:ext cx="7232468" cy="523220"/>
          </a:xfrm>
          <a:prstGeom prst="rect">
            <a:avLst/>
          </a:prstGeom>
          <a:noFill/>
        </p:spPr>
        <p:txBody>
          <a:bodyPr wrap="square">
            <a:spAutoFit/>
          </a:bodyPr>
          <a:lstStyle/>
          <a:p>
            <a:r>
              <a:rPr lang="en-GB" sz="2800" b="1">
                <a:solidFill>
                  <a:schemeClr val="accent1"/>
                </a:solidFill>
                <a:latin typeface="+mj-lt"/>
              </a:rPr>
              <a:t>Pre-application (through to Delivery)</a:t>
            </a:r>
          </a:p>
        </p:txBody>
      </p:sp>
      <p:sp>
        <p:nvSpPr>
          <p:cNvPr id="14" name="TextBox 13">
            <a:extLst>
              <a:ext uri="{FF2B5EF4-FFF2-40B4-BE49-F238E27FC236}">
                <a16:creationId xmlns:a16="http://schemas.microsoft.com/office/drawing/2014/main" id="{841C7578-054F-C67E-19EF-00DDA1D18BBF}"/>
              </a:ext>
            </a:extLst>
          </p:cNvPr>
          <p:cNvSpPr txBox="1"/>
          <p:nvPr/>
        </p:nvSpPr>
        <p:spPr>
          <a:xfrm>
            <a:off x="284758" y="697688"/>
            <a:ext cx="7277100" cy="369332"/>
          </a:xfrm>
          <a:prstGeom prst="rect">
            <a:avLst/>
          </a:prstGeom>
          <a:noFill/>
        </p:spPr>
        <p:txBody>
          <a:bodyPr wrap="square" rtlCol="0">
            <a:spAutoFit/>
          </a:bodyPr>
          <a:lstStyle/>
          <a:p>
            <a:r>
              <a:rPr lang="en-GB" dirty="0">
                <a:solidFill>
                  <a:schemeClr val="accent1"/>
                </a:solidFill>
                <a:latin typeface="+mj-lt"/>
              </a:rPr>
              <a:t>Contract Managers – Group A</a:t>
            </a:r>
          </a:p>
        </p:txBody>
      </p:sp>
      <p:sp>
        <p:nvSpPr>
          <p:cNvPr id="10" name="TextBox 9">
            <a:extLst>
              <a:ext uri="{FF2B5EF4-FFF2-40B4-BE49-F238E27FC236}">
                <a16:creationId xmlns:a16="http://schemas.microsoft.com/office/drawing/2014/main" id="{DFC52F2C-01C1-D1FD-88AC-EC7F53E5E2D1}"/>
              </a:ext>
            </a:extLst>
          </p:cNvPr>
          <p:cNvSpPr txBox="1"/>
          <p:nvPr/>
        </p:nvSpPr>
        <p:spPr>
          <a:xfrm>
            <a:off x="7357509" y="4328235"/>
            <a:ext cx="7232514" cy="338554"/>
          </a:xfrm>
          <a:prstGeom prst="rect">
            <a:avLst/>
          </a:prstGeom>
          <a:noFill/>
        </p:spPr>
        <p:txBody>
          <a:bodyPr wrap="square">
            <a:spAutoFit/>
          </a:bodyPr>
          <a:lstStyle/>
          <a:p>
            <a:r>
              <a:rPr lang="en-GB" sz="1600" b="1">
                <a:solidFill>
                  <a:schemeClr val="bg1"/>
                </a:solidFill>
              </a:rPr>
              <a:t>Points of escalation   </a:t>
            </a:r>
          </a:p>
        </p:txBody>
      </p:sp>
      <p:sp>
        <p:nvSpPr>
          <p:cNvPr id="12" name="Rectangle: Diagonal Corners Rounded 11">
            <a:extLst>
              <a:ext uri="{FF2B5EF4-FFF2-40B4-BE49-F238E27FC236}">
                <a16:creationId xmlns:a16="http://schemas.microsoft.com/office/drawing/2014/main" id="{954C0B94-ACDF-51F2-9F28-A06D06003495}"/>
              </a:ext>
            </a:extLst>
          </p:cNvPr>
          <p:cNvSpPr/>
          <p:nvPr/>
        </p:nvSpPr>
        <p:spPr>
          <a:xfrm>
            <a:off x="7427271" y="4749320"/>
            <a:ext cx="4427675" cy="559142"/>
          </a:xfrm>
          <a:prstGeom prst="round2DiagRect">
            <a:avLst/>
          </a:prstGeom>
          <a:solidFill>
            <a:srgbClr val="8CB0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Diagonal Corners Rounded 14">
            <a:extLst>
              <a:ext uri="{FF2B5EF4-FFF2-40B4-BE49-F238E27FC236}">
                <a16:creationId xmlns:a16="http://schemas.microsoft.com/office/drawing/2014/main" id="{0126A517-7900-59B7-430B-7E53B9FA4AB3}"/>
              </a:ext>
            </a:extLst>
          </p:cNvPr>
          <p:cNvSpPr/>
          <p:nvPr/>
        </p:nvSpPr>
        <p:spPr>
          <a:xfrm>
            <a:off x="7421425" y="5408197"/>
            <a:ext cx="4427675" cy="559142"/>
          </a:xfrm>
          <a:prstGeom prst="round2DiagRect">
            <a:avLst/>
          </a:prstGeom>
          <a:solidFill>
            <a:srgbClr val="668B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Diagonal Corners Rounded 19">
            <a:extLst>
              <a:ext uri="{FF2B5EF4-FFF2-40B4-BE49-F238E27FC236}">
                <a16:creationId xmlns:a16="http://schemas.microsoft.com/office/drawing/2014/main" id="{0B89FCD3-421B-4540-981E-FED9ABB29380}"/>
              </a:ext>
            </a:extLst>
          </p:cNvPr>
          <p:cNvSpPr/>
          <p:nvPr/>
        </p:nvSpPr>
        <p:spPr>
          <a:xfrm>
            <a:off x="7427271" y="6064398"/>
            <a:ext cx="4427675" cy="559142"/>
          </a:xfrm>
          <a:prstGeom prst="round2DiagRect">
            <a:avLst/>
          </a:prstGeom>
          <a:solidFill>
            <a:srgbClr val="406E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Down 22">
            <a:extLst>
              <a:ext uri="{FF2B5EF4-FFF2-40B4-BE49-F238E27FC236}">
                <a16:creationId xmlns:a16="http://schemas.microsoft.com/office/drawing/2014/main" id="{E334D0CF-D946-A8AE-1CB5-B779BC4DEED3}"/>
              </a:ext>
            </a:extLst>
          </p:cNvPr>
          <p:cNvSpPr/>
          <p:nvPr/>
        </p:nvSpPr>
        <p:spPr>
          <a:xfrm>
            <a:off x="10668193" y="4168198"/>
            <a:ext cx="476464" cy="2389432"/>
          </a:xfrm>
          <a:prstGeom prst="downArrow">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2C390F20-F284-A85F-33C4-E1228A05FA07}"/>
              </a:ext>
            </a:extLst>
          </p:cNvPr>
          <p:cNvSpPr txBox="1"/>
          <p:nvPr/>
        </p:nvSpPr>
        <p:spPr>
          <a:xfrm>
            <a:off x="7450446" y="4731972"/>
            <a:ext cx="1680268" cy="615553"/>
          </a:xfrm>
          <a:prstGeom prst="rect">
            <a:avLst/>
          </a:prstGeom>
          <a:noFill/>
        </p:spPr>
        <p:txBody>
          <a:bodyPr wrap="none" rtlCol="0">
            <a:spAutoFit/>
          </a:bodyPr>
          <a:lstStyle/>
          <a:p>
            <a:r>
              <a:rPr lang="en-GB" sz="1100" dirty="0">
                <a:solidFill>
                  <a:schemeClr val="bg1"/>
                </a:solidFill>
              </a:rPr>
              <a:t>1</a:t>
            </a:r>
            <a:r>
              <a:rPr lang="en-GB" sz="1100" baseline="30000" dirty="0">
                <a:solidFill>
                  <a:schemeClr val="bg1"/>
                </a:solidFill>
              </a:rPr>
              <a:t>st</a:t>
            </a:r>
            <a:r>
              <a:rPr lang="en-GB" sz="1100" dirty="0">
                <a:solidFill>
                  <a:schemeClr val="bg1"/>
                </a:solidFill>
              </a:rPr>
              <a:t> point of escalation is </a:t>
            </a:r>
            <a:br>
              <a:rPr lang="en-GB" sz="1200" dirty="0">
                <a:solidFill>
                  <a:schemeClr val="bg1"/>
                </a:solidFill>
              </a:rPr>
            </a:br>
            <a:r>
              <a:rPr lang="en-GB" sz="1200" b="1" dirty="0">
                <a:solidFill>
                  <a:schemeClr val="bg1"/>
                </a:solidFill>
              </a:rPr>
              <a:t>Samantha Horrix</a:t>
            </a:r>
          </a:p>
          <a:p>
            <a:r>
              <a:rPr lang="en-GB" sz="1100" dirty="0">
                <a:solidFill>
                  <a:schemeClr val="bg1"/>
                </a:solidFill>
              </a:rPr>
              <a:t>Lead Contracts Manager</a:t>
            </a:r>
          </a:p>
        </p:txBody>
      </p:sp>
      <p:sp>
        <p:nvSpPr>
          <p:cNvPr id="25" name="TextBox 24">
            <a:extLst>
              <a:ext uri="{FF2B5EF4-FFF2-40B4-BE49-F238E27FC236}">
                <a16:creationId xmlns:a16="http://schemas.microsoft.com/office/drawing/2014/main" id="{E8237E00-FAC4-61B0-4F67-B10401FE444F}"/>
              </a:ext>
            </a:extLst>
          </p:cNvPr>
          <p:cNvSpPr txBox="1"/>
          <p:nvPr/>
        </p:nvSpPr>
        <p:spPr>
          <a:xfrm>
            <a:off x="7414563" y="5399063"/>
            <a:ext cx="2417650" cy="600164"/>
          </a:xfrm>
          <a:prstGeom prst="rect">
            <a:avLst/>
          </a:prstGeom>
          <a:noFill/>
        </p:spPr>
        <p:txBody>
          <a:bodyPr wrap="none" rtlCol="0">
            <a:spAutoFit/>
          </a:bodyPr>
          <a:lstStyle/>
          <a:p>
            <a:r>
              <a:rPr lang="en-GB" sz="1100" dirty="0">
                <a:solidFill>
                  <a:schemeClr val="bg1"/>
                </a:solidFill>
              </a:rPr>
              <a:t>2</a:t>
            </a:r>
            <a:r>
              <a:rPr lang="en-GB" sz="1100" baseline="30000" dirty="0">
                <a:solidFill>
                  <a:schemeClr val="bg1"/>
                </a:solidFill>
              </a:rPr>
              <a:t>nd</a:t>
            </a:r>
            <a:r>
              <a:rPr lang="en-GB" sz="1100" dirty="0">
                <a:solidFill>
                  <a:schemeClr val="bg1"/>
                </a:solidFill>
              </a:rPr>
              <a:t> point of escalation is </a:t>
            </a:r>
            <a:br>
              <a:rPr lang="en-GB" sz="1100" dirty="0">
                <a:solidFill>
                  <a:schemeClr val="bg1"/>
                </a:solidFill>
              </a:rPr>
            </a:br>
            <a:r>
              <a:rPr lang="en-GB" sz="1100" b="1" dirty="0">
                <a:solidFill>
                  <a:schemeClr val="bg1"/>
                </a:solidFill>
              </a:rPr>
              <a:t>Austen Toone</a:t>
            </a:r>
          </a:p>
          <a:p>
            <a:r>
              <a:rPr lang="en-GB" sz="1100" dirty="0">
                <a:solidFill>
                  <a:schemeClr val="bg1"/>
                </a:solidFill>
              </a:rPr>
              <a:t>Major Connections – Senior Manager</a:t>
            </a:r>
          </a:p>
        </p:txBody>
      </p:sp>
      <p:sp>
        <p:nvSpPr>
          <p:cNvPr id="26" name="TextBox 25">
            <a:extLst>
              <a:ext uri="{FF2B5EF4-FFF2-40B4-BE49-F238E27FC236}">
                <a16:creationId xmlns:a16="http://schemas.microsoft.com/office/drawing/2014/main" id="{324EA510-6CEB-C398-4CBB-1DD3D304CC26}"/>
              </a:ext>
            </a:extLst>
          </p:cNvPr>
          <p:cNvSpPr txBox="1"/>
          <p:nvPr/>
        </p:nvSpPr>
        <p:spPr>
          <a:xfrm>
            <a:off x="7450446" y="6046924"/>
            <a:ext cx="1941557" cy="600164"/>
          </a:xfrm>
          <a:prstGeom prst="rect">
            <a:avLst/>
          </a:prstGeom>
          <a:noFill/>
        </p:spPr>
        <p:txBody>
          <a:bodyPr wrap="none" rtlCol="0">
            <a:spAutoFit/>
          </a:bodyPr>
          <a:lstStyle/>
          <a:p>
            <a:r>
              <a:rPr lang="en-GB" sz="1100" dirty="0">
                <a:solidFill>
                  <a:schemeClr val="bg1"/>
                </a:solidFill>
              </a:rPr>
              <a:t>3rd point of escalation is </a:t>
            </a:r>
            <a:br>
              <a:rPr lang="en-GB" sz="1100" dirty="0">
                <a:solidFill>
                  <a:schemeClr val="bg1"/>
                </a:solidFill>
              </a:rPr>
            </a:br>
            <a:r>
              <a:rPr lang="en-GB" sz="1100" b="1" dirty="0">
                <a:solidFill>
                  <a:schemeClr val="bg1"/>
                </a:solidFill>
              </a:rPr>
              <a:t>Andrew Scott</a:t>
            </a:r>
          </a:p>
          <a:p>
            <a:r>
              <a:rPr lang="en-GB" sz="1100" dirty="0">
                <a:solidFill>
                  <a:schemeClr val="bg1"/>
                </a:solidFill>
              </a:rPr>
              <a:t>Director of Customer Service</a:t>
            </a:r>
          </a:p>
        </p:txBody>
      </p:sp>
      <p:sp>
        <p:nvSpPr>
          <p:cNvPr id="30" name="TextBox 29">
            <a:extLst>
              <a:ext uri="{FF2B5EF4-FFF2-40B4-BE49-F238E27FC236}">
                <a16:creationId xmlns:a16="http://schemas.microsoft.com/office/drawing/2014/main" id="{5AA4CF0C-B4B3-5E9D-282D-A9109EC49C7A}"/>
              </a:ext>
            </a:extLst>
          </p:cNvPr>
          <p:cNvSpPr txBox="1"/>
          <p:nvPr/>
        </p:nvSpPr>
        <p:spPr>
          <a:xfrm>
            <a:off x="7436070" y="830388"/>
            <a:ext cx="8463062" cy="338554"/>
          </a:xfrm>
          <a:prstGeom prst="rect">
            <a:avLst/>
          </a:prstGeom>
          <a:noFill/>
        </p:spPr>
        <p:txBody>
          <a:bodyPr wrap="square">
            <a:spAutoFit/>
          </a:bodyPr>
          <a:lstStyle/>
          <a:p>
            <a:r>
              <a:rPr lang="en-GB" sz="1600" b="1" dirty="0">
                <a:solidFill>
                  <a:schemeClr val="bg1"/>
                </a:solidFill>
              </a:rPr>
              <a:t>Responsible for   </a:t>
            </a:r>
          </a:p>
        </p:txBody>
      </p:sp>
      <p:sp>
        <p:nvSpPr>
          <p:cNvPr id="60" name="TextBox 59">
            <a:extLst>
              <a:ext uri="{FF2B5EF4-FFF2-40B4-BE49-F238E27FC236}">
                <a16:creationId xmlns:a16="http://schemas.microsoft.com/office/drawing/2014/main" id="{DA20057F-0BF7-D2DC-ED34-A0C8B112DFB3}"/>
              </a:ext>
            </a:extLst>
          </p:cNvPr>
          <p:cNvSpPr txBox="1"/>
          <p:nvPr/>
        </p:nvSpPr>
        <p:spPr>
          <a:xfrm>
            <a:off x="1951948" y="3231469"/>
            <a:ext cx="1193084" cy="307777"/>
          </a:xfrm>
          <a:prstGeom prst="rect">
            <a:avLst/>
          </a:prstGeom>
          <a:noFill/>
        </p:spPr>
        <p:txBody>
          <a:bodyPr wrap="none" rtlCol="0">
            <a:spAutoFit/>
          </a:bodyPr>
          <a:lstStyle/>
          <a:p>
            <a:r>
              <a:rPr lang="en-GB" sz="1400" b="1" dirty="0"/>
              <a:t>Linda Austin</a:t>
            </a:r>
          </a:p>
        </p:txBody>
      </p:sp>
      <p:sp>
        <p:nvSpPr>
          <p:cNvPr id="61" name="TextBox 60">
            <a:extLst>
              <a:ext uri="{FF2B5EF4-FFF2-40B4-BE49-F238E27FC236}">
                <a16:creationId xmlns:a16="http://schemas.microsoft.com/office/drawing/2014/main" id="{ACEAE75E-91CD-DE15-E036-36381095A007}"/>
              </a:ext>
            </a:extLst>
          </p:cNvPr>
          <p:cNvSpPr txBox="1"/>
          <p:nvPr/>
        </p:nvSpPr>
        <p:spPr>
          <a:xfrm>
            <a:off x="1909635" y="3557027"/>
            <a:ext cx="2386897" cy="307777"/>
          </a:xfrm>
          <a:prstGeom prst="rect">
            <a:avLst/>
          </a:prstGeom>
          <a:noFill/>
        </p:spPr>
        <p:txBody>
          <a:bodyPr wrap="square" rtlCol="0">
            <a:spAutoFit/>
          </a:bodyPr>
          <a:lstStyle/>
          <a:p>
            <a:r>
              <a:rPr lang="en-GB" sz="1400" b="1" dirty="0"/>
              <a:t>Contracts Manager</a:t>
            </a:r>
          </a:p>
        </p:txBody>
      </p:sp>
      <p:sp>
        <p:nvSpPr>
          <p:cNvPr id="63" name="TextBox 62">
            <a:extLst>
              <a:ext uri="{FF2B5EF4-FFF2-40B4-BE49-F238E27FC236}">
                <a16:creationId xmlns:a16="http://schemas.microsoft.com/office/drawing/2014/main" id="{B9FBE87F-67A7-8E8A-1425-27C02D6E1CF0}"/>
              </a:ext>
            </a:extLst>
          </p:cNvPr>
          <p:cNvSpPr txBox="1"/>
          <p:nvPr/>
        </p:nvSpPr>
        <p:spPr>
          <a:xfrm>
            <a:off x="1984749" y="4338379"/>
            <a:ext cx="1987062" cy="307777"/>
          </a:xfrm>
          <a:prstGeom prst="rect">
            <a:avLst/>
          </a:prstGeom>
          <a:noFill/>
        </p:spPr>
        <p:txBody>
          <a:bodyPr wrap="square" rtlCol="0">
            <a:spAutoFit/>
          </a:bodyPr>
          <a:lstStyle/>
          <a:p>
            <a:r>
              <a:rPr lang="en-GB" sz="1400" dirty="0">
                <a:solidFill>
                  <a:schemeClr val="accent1">
                    <a:lumMod val="75000"/>
                  </a:schemeClr>
                </a:solidFill>
              </a:rPr>
              <a:t>07469 411935</a:t>
            </a:r>
          </a:p>
        </p:txBody>
      </p:sp>
      <p:sp>
        <p:nvSpPr>
          <p:cNvPr id="64" name="TextBox 63">
            <a:extLst>
              <a:ext uri="{FF2B5EF4-FFF2-40B4-BE49-F238E27FC236}">
                <a16:creationId xmlns:a16="http://schemas.microsoft.com/office/drawing/2014/main" id="{C7E87E57-15E7-34A2-261C-DCA98B2516C4}"/>
              </a:ext>
            </a:extLst>
          </p:cNvPr>
          <p:cNvSpPr txBox="1"/>
          <p:nvPr/>
        </p:nvSpPr>
        <p:spPr>
          <a:xfrm>
            <a:off x="1943492" y="3893156"/>
            <a:ext cx="2103936" cy="523220"/>
          </a:xfrm>
          <a:prstGeom prst="rect">
            <a:avLst/>
          </a:prstGeom>
          <a:noFill/>
        </p:spPr>
        <p:txBody>
          <a:bodyPr wrap="square" rtlCol="0">
            <a:spAutoFit/>
          </a:bodyPr>
          <a:lstStyle/>
          <a:p>
            <a:r>
              <a:rPr lang="en-GB" sz="1400" dirty="0"/>
              <a:t>Minety &amp; East Claydon, East Claydon</a:t>
            </a:r>
          </a:p>
        </p:txBody>
      </p:sp>
      <p:sp>
        <p:nvSpPr>
          <p:cNvPr id="85" name="TextBox 84">
            <a:extLst>
              <a:ext uri="{FF2B5EF4-FFF2-40B4-BE49-F238E27FC236}">
                <a16:creationId xmlns:a16="http://schemas.microsoft.com/office/drawing/2014/main" id="{6BE57A26-AC86-467F-34BA-685D98F79847}"/>
              </a:ext>
            </a:extLst>
          </p:cNvPr>
          <p:cNvSpPr txBox="1"/>
          <p:nvPr/>
        </p:nvSpPr>
        <p:spPr>
          <a:xfrm>
            <a:off x="5443909" y="3634989"/>
            <a:ext cx="2292831" cy="307777"/>
          </a:xfrm>
          <a:prstGeom prst="rect">
            <a:avLst/>
          </a:prstGeom>
          <a:noFill/>
        </p:spPr>
        <p:txBody>
          <a:bodyPr wrap="square" rtlCol="0">
            <a:spAutoFit/>
          </a:bodyPr>
          <a:lstStyle/>
          <a:p>
            <a:r>
              <a:rPr lang="en-GB" sz="1400" b="1" dirty="0"/>
              <a:t>Contracts Manager</a:t>
            </a:r>
          </a:p>
        </p:txBody>
      </p:sp>
      <p:sp>
        <p:nvSpPr>
          <p:cNvPr id="91" name="TextBox 90">
            <a:extLst>
              <a:ext uri="{FF2B5EF4-FFF2-40B4-BE49-F238E27FC236}">
                <a16:creationId xmlns:a16="http://schemas.microsoft.com/office/drawing/2014/main" id="{179697D1-80D0-22A2-6753-065FE147795A}"/>
              </a:ext>
            </a:extLst>
          </p:cNvPr>
          <p:cNvSpPr txBox="1"/>
          <p:nvPr/>
        </p:nvSpPr>
        <p:spPr>
          <a:xfrm>
            <a:off x="5483946" y="1475707"/>
            <a:ext cx="1119858" cy="307777"/>
          </a:xfrm>
          <a:prstGeom prst="rect">
            <a:avLst/>
          </a:prstGeom>
          <a:noFill/>
        </p:spPr>
        <p:txBody>
          <a:bodyPr wrap="none" rtlCol="0">
            <a:spAutoFit/>
          </a:bodyPr>
          <a:lstStyle/>
          <a:p>
            <a:r>
              <a:rPr lang="en-GB" sz="1400" b="1" dirty="0"/>
              <a:t>Kelly Heath</a:t>
            </a:r>
          </a:p>
        </p:txBody>
      </p:sp>
      <p:sp>
        <p:nvSpPr>
          <p:cNvPr id="92" name="TextBox 91">
            <a:extLst>
              <a:ext uri="{FF2B5EF4-FFF2-40B4-BE49-F238E27FC236}">
                <a16:creationId xmlns:a16="http://schemas.microsoft.com/office/drawing/2014/main" id="{198CB1E5-8A66-13D3-3B94-CD81A45E98EC}"/>
              </a:ext>
            </a:extLst>
          </p:cNvPr>
          <p:cNvSpPr txBox="1"/>
          <p:nvPr/>
        </p:nvSpPr>
        <p:spPr>
          <a:xfrm>
            <a:off x="5459309" y="1821504"/>
            <a:ext cx="2131778" cy="307777"/>
          </a:xfrm>
          <a:prstGeom prst="rect">
            <a:avLst/>
          </a:prstGeom>
          <a:noFill/>
        </p:spPr>
        <p:txBody>
          <a:bodyPr wrap="square" rtlCol="0">
            <a:spAutoFit/>
          </a:bodyPr>
          <a:lstStyle/>
          <a:p>
            <a:r>
              <a:rPr lang="en-GB" sz="1400" b="1" dirty="0"/>
              <a:t>Contracts Manager</a:t>
            </a:r>
          </a:p>
        </p:txBody>
      </p:sp>
      <p:sp>
        <p:nvSpPr>
          <p:cNvPr id="94" name="TextBox 93">
            <a:extLst>
              <a:ext uri="{FF2B5EF4-FFF2-40B4-BE49-F238E27FC236}">
                <a16:creationId xmlns:a16="http://schemas.microsoft.com/office/drawing/2014/main" id="{5DF55EAD-8B1A-92FE-296F-31D865203B78}"/>
              </a:ext>
            </a:extLst>
          </p:cNvPr>
          <p:cNvSpPr txBox="1"/>
          <p:nvPr/>
        </p:nvSpPr>
        <p:spPr>
          <a:xfrm>
            <a:off x="5459309" y="2619060"/>
            <a:ext cx="1987062" cy="307777"/>
          </a:xfrm>
          <a:prstGeom prst="rect">
            <a:avLst/>
          </a:prstGeom>
          <a:noFill/>
        </p:spPr>
        <p:txBody>
          <a:bodyPr wrap="square" rtlCol="0">
            <a:spAutoFit/>
          </a:bodyPr>
          <a:lstStyle/>
          <a:p>
            <a:r>
              <a:rPr lang="en-GB" sz="1400" dirty="0">
                <a:solidFill>
                  <a:schemeClr val="accent1">
                    <a:lumMod val="75000"/>
                  </a:schemeClr>
                </a:solidFill>
              </a:rPr>
              <a:t>07467 395674</a:t>
            </a:r>
          </a:p>
        </p:txBody>
      </p:sp>
      <p:sp>
        <p:nvSpPr>
          <p:cNvPr id="95" name="TextBox 94">
            <a:extLst>
              <a:ext uri="{FF2B5EF4-FFF2-40B4-BE49-F238E27FC236}">
                <a16:creationId xmlns:a16="http://schemas.microsoft.com/office/drawing/2014/main" id="{1CCBE25E-2BD7-BBC0-4EBB-823D4C2E29D9}"/>
              </a:ext>
            </a:extLst>
          </p:cNvPr>
          <p:cNvSpPr txBox="1"/>
          <p:nvPr/>
        </p:nvSpPr>
        <p:spPr>
          <a:xfrm>
            <a:off x="5469846" y="2064788"/>
            <a:ext cx="1620730" cy="523220"/>
          </a:xfrm>
          <a:prstGeom prst="rect">
            <a:avLst/>
          </a:prstGeom>
          <a:noFill/>
        </p:spPr>
        <p:txBody>
          <a:bodyPr wrap="square" rtlCol="0">
            <a:spAutoFit/>
          </a:bodyPr>
          <a:lstStyle/>
          <a:p>
            <a:r>
              <a:rPr lang="en-GB" sz="1400" dirty="0"/>
              <a:t>Iver, Laleham &amp; Amersham</a:t>
            </a:r>
          </a:p>
        </p:txBody>
      </p:sp>
      <p:sp>
        <p:nvSpPr>
          <p:cNvPr id="19" name="TextBox 18">
            <a:extLst>
              <a:ext uri="{FF2B5EF4-FFF2-40B4-BE49-F238E27FC236}">
                <a16:creationId xmlns:a16="http://schemas.microsoft.com/office/drawing/2014/main" id="{B7545F89-09F4-FB41-1F47-B19517109E79}"/>
              </a:ext>
            </a:extLst>
          </p:cNvPr>
          <p:cNvSpPr txBox="1"/>
          <p:nvPr/>
        </p:nvSpPr>
        <p:spPr>
          <a:xfrm>
            <a:off x="6325874" y="2703711"/>
            <a:ext cx="914400" cy="914400"/>
          </a:xfrm>
          <a:prstGeom prst="rect">
            <a:avLst/>
          </a:prstGeom>
          <a:noFill/>
        </p:spPr>
        <p:txBody>
          <a:bodyPr wrap="square" rtlCol="0">
            <a:spAutoFit/>
          </a:bodyPr>
          <a:lstStyle/>
          <a:p>
            <a:endParaRPr lang="en-GB" dirty="0"/>
          </a:p>
        </p:txBody>
      </p:sp>
      <p:sp>
        <p:nvSpPr>
          <p:cNvPr id="22" name="TextBox 21">
            <a:extLst>
              <a:ext uri="{FF2B5EF4-FFF2-40B4-BE49-F238E27FC236}">
                <a16:creationId xmlns:a16="http://schemas.microsoft.com/office/drawing/2014/main" id="{CDE7DA39-89E1-C9F7-FFD4-56E43121B031}"/>
              </a:ext>
            </a:extLst>
          </p:cNvPr>
          <p:cNvSpPr txBox="1"/>
          <p:nvPr/>
        </p:nvSpPr>
        <p:spPr>
          <a:xfrm>
            <a:off x="7561858" y="1361356"/>
            <a:ext cx="4279320" cy="2677656"/>
          </a:xfrm>
          <a:prstGeom prst="rect">
            <a:avLst/>
          </a:prstGeom>
          <a:noFill/>
        </p:spPr>
        <p:txBody>
          <a:bodyPr wrap="square" rtlCol="0">
            <a:spAutoFit/>
          </a:bodyPr>
          <a:lstStyle/>
          <a:p>
            <a:pPr>
              <a:buFont typeface="Arial" panose="020B0604020202020204" pitchFamily="34" charset="0"/>
              <a:buChar char="•"/>
            </a:pPr>
            <a:r>
              <a:rPr lang="en-GB" sz="1400" dirty="0">
                <a:solidFill>
                  <a:schemeClr val="bg1"/>
                </a:solidFill>
              </a:rPr>
              <a:t>Issuing all DGES and MAJP offers in line with SLC12</a:t>
            </a:r>
          </a:p>
          <a:p>
            <a:pPr>
              <a:buFont typeface="Arial" panose="020B0604020202020204" pitchFamily="34" charset="0"/>
              <a:buChar char="•"/>
            </a:pPr>
            <a:r>
              <a:rPr lang="en-GB" sz="1400" dirty="0">
                <a:solidFill>
                  <a:schemeClr val="bg1"/>
                </a:solidFill>
              </a:rPr>
              <a:t>Addressing any contractual questions related to DGES and MAJP offers</a:t>
            </a:r>
          </a:p>
          <a:p>
            <a:pPr>
              <a:buFont typeface="Arial" panose="020B0604020202020204" pitchFamily="34" charset="0"/>
              <a:buChar char="•"/>
            </a:pPr>
            <a:r>
              <a:rPr lang="en-GB" sz="1400" dirty="0">
                <a:solidFill>
                  <a:schemeClr val="bg1"/>
                </a:solidFill>
              </a:rPr>
              <a:t>Processing acceptances, issuing variations, payment schedules, and managing milestones for those schemes (specifically M1–M5, though this doesn’t need to be communicated to customers)</a:t>
            </a:r>
          </a:p>
          <a:p>
            <a:pPr>
              <a:buFont typeface="Arial" panose="020B0604020202020204" pitchFamily="34" charset="0"/>
              <a:buChar char="•"/>
            </a:pPr>
            <a:endParaRPr lang="en-GB" sz="1400" dirty="0">
              <a:solidFill>
                <a:schemeClr val="bg1"/>
              </a:solidFill>
            </a:endParaRPr>
          </a:p>
          <a:p>
            <a:r>
              <a:rPr lang="en-GB" sz="1400" dirty="0">
                <a:solidFill>
                  <a:schemeClr val="bg1"/>
                </a:solidFill>
              </a:rPr>
              <a:t>For schemes with an assigned Contract Manager, they should be the first point of contact for any contractual queries, challenges navigating SSEN, or contractual disputes.</a:t>
            </a:r>
          </a:p>
        </p:txBody>
      </p:sp>
      <p:pic>
        <p:nvPicPr>
          <p:cNvPr id="21" name="Picture 20">
            <a:extLst>
              <a:ext uri="{FF2B5EF4-FFF2-40B4-BE49-F238E27FC236}">
                <a16:creationId xmlns:a16="http://schemas.microsoft.com/office/drawing/2014/main" id="{98A6CDD5-CD68-B69B-1F57-85496FF78E2C}"/>
              </a:ext>
            </a:extLst>
          </p:cNvPr>
          <p:cNvPicPr>
            <a:picLocks noChangeAspect="1"/>
          </p:cNvPicPr>
          <p:nvPr/>
        </p:nvPicPr>
        <p:blipFill>
          <a:blip r:embed="rId3"/>
          <a:stretch>
            <a:fillRect/>
          </a:stretch>
        </p:blipFill>
        <p:spPr>
          <a:xfrm>
            <a:off x="360689" y="1524510"/>
            <a:ext cx="1297079" cy="1272432"/>
          </a:xfrm>
          <a:prstGeom prst="rect">
            <a:avLst/>
          </a:prstGeom>
        </p:spPr>
      </p:pic>
      <p:pic>
        <p:nvPicPr>
          <p:cNvPr id="28" name="Picture 27">
            <a:extLst>
              <a:ext uri="{FF2B5EF4-FFF2-40B4-BE49-F238E27FC236}">
                <a16:creationId xmlns:a16="http://schemas.microsoft.com/office/drawing/2014/main" id="{77EE7B64-662C-7DDD-DE3C-56FD0608F68D}"/>
              </a:ext>
            </a:extLst>
          </p:cNvPr>
          <p:cNvPicPr>
            <a:picLocks noChangeAspect="1"/>
          </p:cNvPicPr>
          <p:nvPr/>
        </p:nvPicPr>
        <p:blipFill>
          <a:blip r:embed="rId4"/>
          <a:stretch>
            <a:fillRect/>
          </a:stretch>
        </p:blipFill>
        <p:spPr>
          <a:xfrm>
            <a:off x="3873346" y="1567003"/>
            <a:ext cx="1428642" cy="1272432"/>
          </a:xfrm>
          <a:prstGeom prst="rect">
            <a:avLst/>
          </a:prstGeom>
        </p:spPr>
      </p:pic>
      <p:pic>
        <p:nvPicPr>
          <p:cNvPr id="31" name="Picture 30">
            <a:extLst>
              <a:ext uri="{FF2B5EF4-FFF2-40B4-BE49-F238E27FC236}">
                <a16:creationId xmlns:a16="http://schemas.microsoft.com/office/drawing/2014/main" id="{2A1E0ED3-A0B9-5100-964A-8B46D13C9CC2}"/>
              </a:ext>
            </a:extLst>
          </p:cNvPr>
          <p:cNvPicPr>
            <a:picLocks noChangeAspect="1"/>
          </p:cNvPicPr>
          <p:nvPr/>
        </p:nvPicPr>
        <p:blipFill>
          <a:blip r:embed="rId5"/>
          <a:stretch>
            <a:fillRect/>
          </a:stretch>
        </p:blipFill>
        <p:spPr>
          <a:xfrm>
            <a:off x="3873346" y="3295425"/>
            <a:ext cx="1414542" cy="1305216"/>
          </a:xfrm>
          <a:prstGeom prst="rect">
            <a:avLst/>
          </a:prstGeom>
        </p:spPr>
      </p:pic>
      <p:pic>
        <p:nvPicPr>
          <p:cNvPr id="34" name="Picture 33">
            <a:extLst>
              <a:ext uri="{FF2B5EF4-FFF2-40B4-BE49-F238E27FC236}">
                <a16:creationId xmlns:a16="http://schemas.microsoft.com/office/drawing/2014/main" id="{48F02732-BA5C-C8C4-B995-E1105191CD07}"/>
              </a:ext>
            </a:extLst>
          </p:cNvPr>
          <p:cNvPicPr>
            <a:picLocks noChangeAspect="1"/>
          </p:cNvPicPr>
          <p:nvPr/>
        </p:nvPicPr>
        <p:blipFill>
          <a:blip r:embed="rId6"/>
          <a:stretch>
            <a:fillRect/>
          </a:stretch>
        </p:blipFill>
        <p:spPr>
          <a:xfrm>
            <a:off x="369413" y="3282992"/>
            <a:ext cx="1481045" cy="1239308"/>
          </a:xfrm>
          <a:prstGeom prst="rect">
            <a:avLst/>
          </a:prstGeom>
        </p:spPr>
      </p:pic>
      <p:pic>
        <p:nvPicPr>
          <p:cNvPr id="36" name="Picture 35">
            <a:extLst>
              <a:ext uri="{FF2B5EF4-FFF2-40B4-BE49-F238E27FC236}">
                <a16:creationId xmlns:a16="http://schemas.microsoft.com/office/drawing/2014/main" id="{8810EF2D-C3F4-9126-72CB-D01F2EAF014A}"/>
              </a:ext>
            </a:extLst>
          </p:cNvPr>
          <p:cNvPicPr>
            <a:picLocks noChangeAspect="1"/>
          </p:cNvPicPr>
          <p:nvPr/>
        </p:nvPicPr>
        <p:blipFill>
          <a:blip r:embed="rId7"/>
          <a:stretch>
            <a:fillRect/>
          </a:stretch>
        </p:blipFill>
        <p:spPr>
          <a:xfrm>
            <a:off x="344865" y="4954685"/>
            <a:ext cx="1505593" cy="1244095"/>
          </a:xfrm>
          <a:prstGeom prst="rect">
            <a:avLst/>
          </a:prstGeom>
        </p:spPr>
      </p:pic>
      <p:sp>
        <p:nvSpPr>
          <p:cNvPr id="38" name="TextBox 37">
            <a:extLst>
              <a:ext uri="{FF2B5EF4-FFF2-40B4-BE49-F238E27FC236}">
                <a16:creationId xmlns:a16="http://schemas.microsoft.com/office/drawing/2014/main" id="{4BF2EF94-9181-7FF4-6737-43FF4DEDBD05}"/>
              </a:ext>
            </a:extLst>
          </p:cNvPr>
          <p:cNvSpPr txBox="1"/>
          <p:nvPr/>
        </p:nvSpPr>
        <p:spPr>
          <a:xfrm>
            <a:off x="1839726" y="2071881"/>
            <a:ext cx="1865006" cy="523220"/>
          </a:xfrm>
          <a:prstGeom prst="rect">
            <a:avLst/>
          </a:prstGeom>
          <a:noFill/>
        </p:spPr>
        <p:txBody>
          <a:bodyPr wrap="square">
            <a:spAutoFit/>
          </a:bodyPr>
          <a:lstStyle/>
          <a:p>
            <a:r>
              <a:rPr lang="en-GB" sz="1400" dirty="0"/>
              <a:t>North Hyde, Ealing &amp; Willesden</a:t>
            </a:r>
          </a:p>
        </p:txBody>
      </p:sp>
      <p:sp>
        <p:nvSpPr>
          <p:cNvPr id="39" name="TextBox 38">
            <a:extLst>
              <a:ext uri="{FF2B5EF4-FFF2-40B4-BE49-F238E27FC236}">
                <a16:creationId xmlns:a16="http://schemas.microsoft.com/office/drawing/2014/main" id="{B16E49CA-1E61-18F3-9432-622898B0BD33}"/>
              </a:ext>
            </a:extLst>
          </p:cNvPr>
          <p:cNvSpPr txBox="1"/>
          <p:nvPr/>
        </p:nvSpPr>
        <p:spPr>
          <a:xfrm>
            <a:off x="1882190" y="1487265"/>
            <a:ext cx="1062791" cy="307777"/>
          </a:xfrm>
          <a:prstGeom prst="rect">
            <a:avLst/>
          </a:prstGeom>
          <a:noFill/>
        </p:spPr>
        <p:txBody>
          <a:bodyPr wrap="none" rtlCol="0">
            <a:spAutoFit/>
          </a:bodyPr>
          <a:lstStyle/>
          <a:p>
            <a:r>
              <a:rPr lang="en-GB" sz="1400" b="1" dirty="0"/>
              <a:t>Ruth Lundi</a:t>
            </a:r>
          </a:p>
        </p:txBody>
      </p:sp>
      <p:sp>
        <p:nvSpPr>
          <p:cNvPr id="41" name="TextBox 40">
            <a:extLst>
              <a:ext uri="{FF2B5EF4-FFF2-40B4-BE49-F238E27FC236}">
                <a16:creationId xmlns:a16="http://schemas.microsoft.com/office/drawing/2014/main" id="{236229B7-7C19-263D-8E91-2E3638ABF50E}"/>
              </a:ext>
            </a:extLst>
          </p:cNvPr>
          <p:cNvSpPr txBox="1"/>
          <p:nvPr/>
        </p:nvSpPr>
        <p:spPr>
          <a:xfrm>
            <a:off x="1842791" y="1819063"/>
            <a:ext cx="2386897" cy="307777"/>
          </a:xfrm>
          <a:prstGeom prst="rect">
            <a:avLst/>
          </a:prstGeom>
          <a:noFill/>
        </p:spPr>
        <p:txBody>
          <a:bodyPr wrap="square" rtlCol="0">
            <a:spAutoFit/>
          </a:bodyPr>
          <a:lstStyle/>
          <a:p>
            <a:r>
              <a:rPr lang="en-GB" sz="1400" b="1" dirty="0"/>
              <a:t>Contracts Manager</a:t>
            </a:r>
          </a:p>
        </p:txBody>
      </p:sp>
      <p:sp>
        <p:nvSpPr>
          <p:cNvPr id="47" name="TextBox 46">
            <a:extLst>
              <a:ext uri="{FF2B5EF4-FFF2-40B4-BE49-F238E27FC236}">
                <a16:creationId xmlns:a16="http://schemas.microsoft.com/office/drawing/2014/main" id="{FE3E826C-9DD7-C183-8C9B-EE12899ECD8E}"/>
              </a:ext>
            </a:extLst>
          </p:cNvPr>
          <p:cNvSpPr txBox="1"/>
          <p:nvPr/>
        </p:nvSpPr>
        <p:spPr>
          <a:xfrm>
            <a:off x="1850458" y="2597247"/>
            <a:ext cx="9088916" cy="307777"/>
          </a:xfrm>
          <a:prstGeom prst="rect">
            <a:avLst/>
          </a:prstGeom>
          <a:noFill/>
        </p:spPr>
        <p:txBody>
          <a:bodyPr wrap="square">
            <a:spAutoFit/>
          </a:bodyPr>
          <a:lstStyle/>
          <a:p>
            <a:r>
              <a:rPr lang="en-GB" sz="1400" dirty="0">
                <a:solidFill>
                  <a:srgbClr val="003C65"/>
                </a:solidFill>
              </a:rPr>
              <a:t>07443 175172</a:t>
            </a:r>
          </a:p>
        </p:txBody>
      </p:sp>
      <p:sp>
        <p:nvSpPr>
          <p:cNvPr id="55" name="TextBox 54">
            <a:extLst>
              <a:ext uri="{FF2B5EF4-FFF2-40B4-BE49-F238E27FC236}">
                <a16:creationId xmlns:a16="http://schemas.microsoft.com/office/drawing/2014/main" id="{9A9C9648-0470-F1CF-E800-00D396B9B877}"/>
              </a:ext>
            </a:extLst>
          </p:cNvPr>
          <p:cNvSpPr txBox="1"/>
          <p:nvPr/>
        </p:nvSpPr>
        <p:spPr>
          <a:xfrm>
            <a:off x="5447389" y="3279050"/>
            <a:ext cx="1863387" cy="314130"/>
          </a:xfrm>
          <a:prstGeom prst="rect">
            <a:avLst/>
          </a:prstGeom>
          <a:noFill/>
        </p:spPr>
        <p:txBody>
          <a:bodyPr wrap="square">
            <a:spAutoFit/>
          </a:bodyPr>
          <a:lstStyle/>
          <a:p>
            <a:r>
              <a:rPr lang="en-GB" sz="1400" b="1" dirty="0"/>
              <a:t>Lorraine Karungi</a:t>
            </a:r>
          </a:p>
        </p:txBody>
      </p:sp>
      <p:sp>
        <p:nvSpPr>
          <p:cNvPr id="57" name="TextBox 56">
            <a:extLst>
              <a:ext uri="{FF2B5EF4-FFF2-40B4-BE49-F238E27FC236}">
                <a16:creationId xmlns:a16="http://schemas.microsoft.com/office/drawing/2014/main" id="{F7232FC7-EE94-D5BA-97F8-21E94BCF5B94}"/>
              </a:ext>
            </a:extLst>
          </p:cNvPr>
          <p:cNvSpPr txBox="1"/>
          <p:nvPr/>
        </p:nvSpPr>
        <p:spPr>
          <a:xfrm>
            <a:off x="5474828" y="3965545"/>
            <a:ext cx="1641685" cy="307777"/>
          </a:xfrm>
          <a:prstGeom prst="rect">
            <a:avLst/>
          </a:prstGeom>
          <a:noFill/>
        </p:spPr>
        <p:txBody>
          <a:bodyPr wrap="square">
            <a:spAutoFit/>
          </a:bodyPr>
          <a:lstStyle/>
          <a:p>
            <a:r>
              <a:rPr lang="en-GB" sz="1400" dirty="0"/>
              <a:t>Cowley</a:t>
            </a:r>
          </a:p>
        </p:txBody>
      </p:sp>
      <p:sp>
        <p:nvSpPr>
          <p:cNvPr id="59" name="TextBox 58">
            <a:extLst>
              <a:ext uri="{FF2B5EF4-FFF2-40B4-BE49-F238E27FC236}">
                <a16:creationId xmlns:a16="http://schemas.microsoft.com/office/drawing/2014/main" id="{665E4E08-532B-9255-921A-0529EC9048A1}"/>
              </a:ext>
            </a:extLst>
          </p:cNvPr>
          <p:cNvSpPr txBox="1"/>
          <p:nvPr/>
        </p:nvSpPr>
        <p:spPr>
          <a:xfrm>
            <a:off x="5465111" y="4315130"/>
            <a:ext cx="9088916" cy="307777"/>
          </a:xfrm>
          <a:prstGeom prst="rect">
            <a:avLst/>
          </a:prstGeom>
          <a:noFill/>
        </p:spPr>
        <p:txBody>
          <a:bodyPr wrap="square">
            <a:spAutoFit/>
          </a:bodyPr>
          <a:lstStyle/>
          <a:p>
            <a:r>
              <a:rPr lang="en-GB" sz="1400" dirty="0">
                <a:solidFill>
                  <a:srgbClr val="265B7D"/>
                </a:solidFill>
              </a:rPr>
              <a:t>07918 778 886</a:t>
            </a:r>
          </a:p>
        </p:txBody>
      </p:sp>
      <p:sp>
        <p:nvSpPr>
          <p:cNvPr id="65" name="TextBox 64">
            <a:extLst>
              <a:ext uri="{FF2B5EF4-FFF2-40B4-BE49-F238E27FC236}">
                <a16:creationId xmlns:a16="http://schemas.microsoft.com/office/drawing/2014/main" id="{7B3B92A0-EC84-DECB-5442-E70A2371C78F}"/>
              </a:ext>
            </a:extLst>
          </p:cNvPr>
          <p:cNvSpPr txBox="1"/>
          <p:nvPr/>
        </p:nvSpPr>
        <p:spPr>
          <a:xfrm>
            <a:off x="1933088" y="5846413"/>
            <a:ext cx="2972863" cy="446276"/>
          </a:xfrm>
          <a:prstGeom prst="rect">
            <a:avLst/>
          </a:prstGeom>
          <a:noFill/>
        </p:spPr>
        <p:txBody>
          <a:bodyPr wrap="square" rtlCol="0">
            <a:spAutoFit/>
          </a:bodyPr>
          <a:lstStyle/>
          <a:p>
            <a:r>
              <a:rPr lang="en-GB" sz="1400" dirty="0">
                <a:solidFill>
                  <a:schemeClr val="accent1">
                    <a:lumMod val="75000"/>
                  </a:schemeClr>
                </a:solidFill>
                <a:hlinkClick r:id="rId8"/>
              </a:rPr>
              <a:t>commercial.contracts@sse.com</a:t>
            </a:r>
            <a:endParaRPr lang="en-GB" sz="1400" dirty="0">
              <a:solidFill>
                <a:schemeClr val="accent1">
                  <a:lumMod val="75000"/>
                </a:schemeClr>
              </a:solidFill>
            </a:endParaRPr>
          </a:p>
          <a:p>
            <a:endParaRPr lang="en-GB" sz="900" dirty="0">
              <a:solidFill>
                <a:schemeClr val="accent1">
                  <a:lumMod val="75000"/>
                </a:schemeClr>
              </a:solidFill>
            </a:endParaRPr>
          </a:p>
        </p:txBody>
      </p:sp>
      <p:sp>
        <p:nvSpPr>
          <p:cNvPr id="72" name="TextBox 71">
            <a:extLst>
              <a:ext uri="{FF2B5EF4-FFF2-40B4-BE49-F238E27FC236}">
                <a16:creationId xmlns:a16="http://schemas.microsoft.com/office/drawing/2014/main" id="{7302FC83-5902-D3AD-FF06-48DD0CC125CB}"/>
              </a:ext>
            </a:extLst>
          </p:cNvPr>
          <p:cNvSpPr txBox="1"/>
          <p:nvPr/>
        </p:nvSpPr>
        <p:spPr>
          <a:xfrm>
            <a:off x="1999659" y="5028891"/>
            <a:ext cx="1212640" cy="307777"/>
          </a:xfrm>
          <a:prstGeom prst="rect">
            <a:avLst/>
          </a:prstGeom>
          <a:noFill/>
        </p:spPr>
        <p:txBody>
          <a:bodyPr wrap="none" rtlCol="0">
            <a:spAutoFit/>
          </a:bodyPr>
          <a:lstStyle/>
          <a:p>
            <a:r>
              <a:rPr lang="en-GB" sz="1400" b="1" dirty="0"/>
              <a:t>Ana Loureiro</a:t>
            </a:r>
          </a:p>
        </p:txBody>
      </p:sp>
      <p:sp>
        <p:nvSpPr>
          <p:cNvPr id="79" name="TextBox 78">
            <a:extLst>
              <a:ext uri="{FF2B5EF4-FFF2-40B4-BE49-F238E27FC236}">
                <a16:creationId xmlns:a16="http://schemas.microsoft.com/office/drawing/2014/main" id="{CD44C15C-4547-17C7-9E6B-CECA689A0BF1}"/>
              </a:ext>
            </a:extLst>
          </p:cNvPr>
          <p:cNvSpPr txBox="1"/>
          <p:nvPr/>
        </p:nvSpPr>
        <p:spPr>
          <a:xfrm>
            <a:off x="1960323" y="5474976"/>
            <a:ext cx="2386897" cy="307777"/>
          </a:xfrm>
          <a:prstGeom prst="rect">
            <a:avLst/>
          </a:prstGeom>
          <a:noFill/>
        </p:spPr>
        <p:txBody>
          <a:bodyPr wrap="square" rtlCol="0">
            <a:spAutoFit/>
          </a:bodyPr>
          <a:lstStyle/>
          <a:p>
            <a:r>
              <a:rPr lang="en-GB" sz="1400" b="1" dirty="0"/>
              <a:t>Projects Coordinator</a:t>
            </a:r>
          </a:p>
        </p:txBody>
      </p:sp>
      <p:cxnSp>
        <p:nvCxnSpPr>
          <p:cNvPr id="89" name="Straight Connector 88">
            <a:extLst>
              <a:ext uri="{FF2B5EF4-FFF2-40B4-BE49-F238E27FC236}">
                <a16:creationId xmlns:a16="http://schemas.microsoft.com/office/drawing/2014/main" id="{84011A71-84BC-5FD6-205D-CBDD16183B32}"/>
              </a:ext>
            </a:extLst>
          </p:cNvPr>
          <p:cNvCxnSpPr>
            <a:cxnSpLocks/>
          </p:cNvCxnSpPr>
          <p:nvPr/>
        </p:nvCxnSpPr>
        <p:spPr>
          <a:xfrm>
            <a:off x="360689" y="3059744"/>
            <a:ext cx="6576242" cy="7056"/>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B3084CBE-2CF7-831E-2497-D21C38FC94AC}"/>
              </a:ext>
            </a:extLst>
          </p:cNvPr>
          <p:cNvCxnSpPr>
            <a:cxnSpLocks/>
          </p:cNvCxnSpPr>
          <p:nvPr/>
        </p:nvCxnSpPr>
        <p:spPr>
          <a:xfrm>
            <a:off x="344865" y="4778551"/>
            <a:ext cx="6576242" cy="7056"/>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7089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5018</TotalTime>
  <Words>4687</Words>
  <Application>Microsoft Office PowerPoint</Application>
  <PresentationFormat>Widescreen</PresentationFormat>
  <Paragraphs>754</Paragraphs>
  <Slides>23</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Aptos</vt:lpstr>
      <vt:lpstr>Aptos Display</vt:lpstr>
      <vt:lpstr>Arial</vt:lpstr>
      <vt:lpstr>Wingdings</vt:lpstr>
      <vt:lpstr>Office Theme</vt:lpstr>
      <vt:lpstr>Customer Experience Contact and Escalation Guide SEPD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SSE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Kerr, Hollie (Distribution)</dc:creator>
  <cp:lastModifiedBy>Cloke, Debbie (Distribution)</cp:lastModifiedBy>
  <cp:revision>3</cp:revision>
  <dcterms:created xsi:type="dcterms:W3CDTF">2024-11-27T13:41:53Z</dcterms:created>
  <dcterms:modified xsi:type="dcterms:W3CDTF">2025-09-09T08:14:34Z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bbdab50-b622-4a89-b2f3-2dc9b27fe77a_Enabled">
    <vt:lpwstr>true</vt:lpwstr>
  </property>
  <property fmtid="{D5CDD505-2E9C-101B-9397-08002B2CF9AE}" pid="3" name="MSIP_Label_4bbdab50-b622-4a89-b2f3-2dc9b27fe77a_SetDate">
    <vt:lpwstr>2024-11-27T16:05:06Z</vt:lpwstr>
  </property>
  <property fmtid="{D5CDD505-2E9C-101B-9397-08002B2CF9AE}" pid="4" name="MSIP_Label_4bbdab50-b622-4a89-b2f3-2dc9b27fe77a_Method">
    <vt:lpwstr>Privileged</vt:lpwstr>
  </property>
  <property fmtid="{D5CDD505-2E9C-101B-9397-08002B2CF9AE}" pid="5" name="MSIP_Label_4bbdab50-b622-4a89-b2f3-2dc9b27fe77a_Name">
    <vt:lpwstr>4bbdab50-b622-4a89-b2f3-2dc9b27fe77a</vt:lpwstr>
  </property>
  <property fmtid="{D5CDD505-2E9C-101B-9397-08002B2CF9AE}" pid="6" name="MSIP_Label_4bbdab50-b622-4a89-b2f3-2dc9b27fe77a_SiteId">
    <vt:lpwstr>953b0f83-1ce6-45c3-82c9-1d847e372339</vt:lpwstr>
  </property>
  <property fmtid="{D5CDD505-2E9C-101B-9397-08002B2CF9AE}" pid="7" name="MSIP_Label_4bbdab50-b622-4a89-b2f3-2dc9b27fe77a_ActionId">
    <vt:lpwstr>1d318bea-e38d-4234-bd42-5ca4d5b1cc2b</vt:lpwstr>
  </property>
  <property fmtid="{D5CDD505-2E9C-101B-9397-08002B2CF9AE}" pid="8" name="MSIP_Label_4bbdab50-b622-4a89-b2f3-2dc9b27fe77a_ContentBits">
    <vt:lpwstr>0</vt:lpwstr>
  </property>
</Properties>
</file>